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58" r:id="rId1"/>
  </p:sldMasterIdLst>
  <p:notesMasterIdLst>
    <p:notesMasterId r:id="rId3"/>
  </p:notesMasterIdLst>
  <p:handoutMasterIdLst>
    <p:handoutMasterId r:id="rId4"/>
  </p:handoutMasterIdLst>
  <p:sldIdLst>
    <p:sldId id="272" r:id="rId2"/>
  </p:sldIdLst>
  <p:sldSz cx="132715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36" userDrawn="1">
          <p15:clr>
            <a:srgbClr val="A4A3A4"/>
          </p15:clr>
        </p15:guide>
        <p15:guide id="2" orient="horz" pos="391" userDrawn="1">
          <p15:clr>
            <a:srgbClr val="A4A3A4"/>
          </p15:clr>
        </p15:guide>
        <p15:guide id="6" pos="40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E6E6"/>
    <a:srgbClr val="746FB4"/>
    <a:srgbClr val="209E77"/>
    <a:srgbClr val="E7AB06"/>
    <a:srgbClr val="FFFFFF"/>
    <a:srgbClr val="F5C9CA"/>
    <a:srgbClr val="D0CE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30" autoAdjust="0"/>
  </p:normalViewPr>
  <p:slideViewPr>
    <p:cSldViewPr snapToGrid="0" showGuides="1">
      <p:cViewPr varScale="1">
        <p:scale>
          <a:sx n="69" d="100"/>
          <a:sy n="69" d="100"/>
        </p:scale>
        <p:origin x="328" y="44"/>
      </p:cViewPr>
      <p:guideLst>
        <p:guide orient="horz" pos="936"/>
        <p:guide orient="horz" pos="391"/>
        <p:guide pos="40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122" d="100"/>
          <a:sy n="122" d="100"/>
        </p:scale>
        <p:origin x="4914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notesMaster" Target="notesMasters/notesMaster1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a-DK" dirty="0"/>
          </a:p>
        </p:txBody>
      </p:sp>
      <p:sp>
        <p:nvSpPr>
          <p:cNvPr id="3" name="Pladsholder til dato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8F9E11-F642-4BF2-B4DC-AF7D35EA7551}" type="datetimeFigureOut">
              <a:rPr lang="da-DK" smtClean="0"/>
              <a:t>17-01-2022</a:t>
            </a:fld>
            <a:endParaRPr lang="da-DK" dirty="0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a-DK" dirty="0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A371A3-64EC-4735-8565-D99D7827967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4692714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a-DK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72A38B-F9FA-4036-A084-652409E98F08}" type="datetimeFigureOut">
              <a:rPr lang="da-DK" smtClean="0"/>
              <a:t>17-01-2022</a:t>
            </a:fld>
            <a:endParaRPr lang="da-DK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1125" y="685800"/>
            <a:ext cx="66357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a-DK" dirty="0"/>
              <a:t>Click to edit Master text styles</a:t>
            </a:r>
          </a:p>
          <a:p>
            <a:pPr lvl="1"/>
            <a:r>
              <a:rPr lang="da-DK" dirty="0"/>
              <a:t>Second level</a:t>
            </a:r>
          </a:p>
          <a:p>
            <a:pPr lvl="2"/>
            <a:r>
              <a:rPr lang="da-DK" dirty="0"/>
              <a:t>Third level</a:t>
            </a:r>
          </a:p>
          <a:p>
            <a:pPr lvl="3"/>
            <a:r>
              <a:rPr lang="da-DK" dirty="0"/>
              <a:t>Fourth level</a:t>
            </a:r>
          </a:p>
          <a:p>
            <a:pPr lvl="4"/>
            <a:r>
              <a:rPr lang="da-DK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a-DK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436F85-577F-4A92-A47F-D540A2BCC821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378091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da-DK" smtClean="0"/>
              <a:t>1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6232572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7.png"/><Relationship Id="rId7" Type="http://schemas.openxmlformats.org/officeDocument/2006/relationships/image" Target="../media/image19.png"/><Relationship Id="rId2" Type="http://schemas.openxmlformats.org/officeDocument/2006/relationships/hyperlink" Target="http://www.designguide.ku.dk/ku/skabeloner/powerpoint/praesentationer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8.png"/><Relationship Id="rId5" Type="http://schemas.openxmlformats.org/officeDocument/2006/relationships/hyperlink" Target="https://designguide.ku.dk/skabeloner/powerpoint/praesentationer/" TargetMode="External"/><Relationship Id="rId4" Type="http://schemas.openxmlformats.org/officeDocument/2006/relationships/hyperlink" Target="http://image.ku.dk/lightbox/211/13407586855728741badb20/" TargetMode="Externa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billede stor vens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3271500" cy="6858000"/>
          </a:xfrm>
          <a:blipFill>
            <a:blip r:embed="rId2"/>
            <a:stretch>
              <a:fillRect/>
            </a:stretch>
          </a:blipFill>
        </p:spPr>
        <p:txBody>
          <a:bodyPr lIns="6408000" tIns="360000" anchor="ctr" anchorCtr="0"/>
          <a:lstStyle>
            <a:lvl1pPr marL="0" indent="0" algn="l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 Klik på ikonet, hvis du vil udskifte billedet</a:t>
            </a:r>
          </a:p>
        </p:txBody>
      </p:sp>
      <p:sp>
        <p:nvSpPr>
          <p:cNvPr id="2" name="Titel 2"/>
          <p:cNvSpPr>
            <a:spLocks noGrp="1"/>
          </p:cNvSpPr>
          <p:nvPr>
            <p:ph type="ctrTitle"/>
          </p:nvPr>
        </p:nvSpPr>
        <p:spPr>
          <a:xfrm>
            <a:off x="0" y="691816"/>
            <a:ext cx="6487138" cy="5474035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da-DK" dirty="0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1243668" y="-385200"/>
            <a:ext cx="887135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9610733C-9034-4EF1-A134-C713BE098F55}" type="datetime1">
              <a:rPr lang="da-DK" smtClean="0"/>
              <a:t>17-01-2022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523060" y="-385200"/>
            <a:ext cx="759928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2252127" y="-385200"/>
            <a:ext cx="415561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11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641109" y="4053600"/>
            <a:ext cx="5384635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da-DK" dirty="0"/>
              <a:t>Navn på oplægsholder, KU-enhed, sted og dato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641110" y="3007286"/>
            <a:ext cx="5384634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 dirty="0"/>
              <a:t>Klik for at tilføje undertitel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639382" y="1020201"/>
            <a:ext cx="5384634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a-DK" dirty="0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38290818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og bille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641111" y="1635125"/>
            <a:ext cx="11987551" cy="4675188"/>
          </a:xfrm>
          <a:blipFill>
            <a:blip r:embed="rId2"/>
            <a:stretch>
              <a:fillRect/>
            </a:stretch>
          </a:blipFill>
        </p:spPr>
        <p:txBody>
          <a:bodyPr lIns="0" tIns="2304000" rIns="0" anchor="t" anchorCtr="0"/>
          <a:lstStyle>
            <a:lvl1pPr marL="0" indent="0" algn="ct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41112" y="620713"/>
            <a:ext cx="11987550" cy="865187"/>
          </a:xfrm>
        </p:spPr>
        <p:txBody>
          <a:bodyPr/>
          <a:lstStyle/>
          <a:p>
            <a:r>
              <a:rPr lang="da-DK" dirty="0"/>
              <a:t>Klik for at tilføje overskrift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854C8-09F9-49F3-9200-F6E55E50E9FD}" type="datetime1">
              <a:rPr lang="da-DK" smtClean="0"/>
              <a:t>17-01-2022</a:t>
            </a:fld>
            <a:endParaRPr lang="da-DK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6191671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lle tekstlabel højre og bille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2"/>
            <a:ext cx="132715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tx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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796460" y="4903567"/>
            <a:ext cx="6475040" cy="1398808"/>
          </a:xfrm>
          <a:solidFill>
            <a:srgbClr val="A31D20">
              <a:alpha val="95000"/>
            </a:srgbClr>
          </a:solidFill>
        </p:spPr>
        <p:txBody>
          <a:bodyPr lIns="252000" tIns="144000" rIns="540000" bIns="144000"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bg1"/>
                </a:solidFill>
              </a:defRPr>
            </a:lvl1pPr>
          </a:lstStyle>
          <a:p>
            <a:r>
              <a:rPr lang="da-DK" dirty="0"/>
              <a:t>Klik for at tilføje tekst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F2C5F-F0E5-452B-A2F2-3EA33BA229B5}" type="datetime1">
              <a:rPr lang="da-DK" smtClean="0"/>
              <a:t>17-01-2022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5605502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lle tekstlabel venstre og bille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2"/>
            <a:ext cx="132715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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0" y="4903567"/>
            <a:ext cx="6475040" cy="1398808"/>
          </a:xfrm>
          <a:solidFill>
            <a:srgbClr val="A31D20">
              <a:alpha val="95000"/>
            </a:srgbClr>
          </a:solidFill>
        </p:spPr>
        <p:txBody>
          <a:bodyPr lIns="576000" tIns="144000" rIns="252000" bIns="144000"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bg1"/>
                </a:solidFill>
              </a:defRPr>
            </a:lvl1pPr>
          </a:lstStyle>
          <a:p>
            <a:r>
              <a:rPr lang="da-DK" dirty="0"/>
              <a:t>Klik for at tilføje tekst</a:t>
            </a:r>
            <a:r>
              <a:rPr lang="da-DK" sz="2400" spc="100" dirty="0">
                <a:solidFill>
                  <a:schemeClr val="bg1"/>
                </a:solidFill>
                <a:latin typeface="+mj-lt"/>
                <a:cs typeface="Microsoft New Tai Lue"/>
              </a:rPr>
              <a:t/>
            </a:r>
            <a:br>
              <a:rPr lang="da-DK" sz="2400" spc="100" dirty="0">
                <a:solidFill>
                  <a:schemeClr val="bg1"/>
                </a:solidFill>
                <a:latin typeface="+mj-lt"/>
                <a:cs typeface="Microsoft New Tai Lue"/>
              </a:rPr>
            </a:br>
            <a:r>
              <a:rPr lang="da-DK" dirty="0"/>
              <a:t>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446445-93A7-4948-90C3-5E545867631D}" type="datetime1">
              <a:rPr lang="da-DK" smtClean="0"/>
              <a:t>17-01-2022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0945602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or tekstlabel højre og bille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2"/>
            <a:ext cx="132715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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DFD51-CB30-4E30-94A9-3C7B4B0535D6}" type="datetime1">
              <a:rPr lang="da-DK" smtClean="0"/>
              <a:t>17-01-2022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6796460" y="2036763"/>
            <a:ext cx="6475040" cy="4265612"/>
          </a:xfrm>
          <a:solidFill>
            <a:schemeClr val="accent1">
              <a:alpha val="95000"/>
            </a:schemeClr>
          </a:solidFill>
        </p:spPr>
        <p:txBody>
          <a:bodyPr lIns="252000" tIns="144000" rIns="540000" bIns="144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719138" indent="-357188">
              <a:defRPr>
                <a:solidFill>
                  <a:schemeClr val="bg1"/>
                </a:solidFill>
              </a:defRPr>
            </a:lvl2pPr>
            <a:lvl3pPr marL="719138" indent="-358775">
              <a:defRPr>
                <a:solidFill>
                  <a:schemeClr val="bg1"/>
                </a:solidFill>
              </a:defRPr>
            </a:lvl3pPr>
            <a:lvl4pPr marL="719138" indent="-358775">
              <a:defRPr>
                <a:solidFill>
                  <a:schemeClr val="bg1"/>
                </a:solidFill>
              </a:defRPr>
            </a:lvl4pPr>
            <a:lvl5pPr marL="719138" indent="-358775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a-DK" dirty="0"/>
              <a:t>Klik for at tilføje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</a:t>
            </a:r>
          </a:p>
        </p:txBody>
      </p:sp>
    </p:spTree>
    <p:extLst>
      <p:ext uri="{BB962C8B-B14F-4D97-AF65-F5344CB8AC3E}">
        <p14:creationId xmlns:p14="http://schemas.microsoft.com/office/powerpoint/2010/main" val="7580104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or tekstlabel venstre og bille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2"/>
            <a:ext cx="13271500" cy="6523149"/>
          </a:xfrm>
          <a:blipFill>
            <a:blip r:embed="rId2"/>
            <a:stretch>
              <a:fillRect/>
            </a:stretch>
          </a:blipFill>
        </p:spPr>
        <p:txBody>
          <a:bodyPr lIns="6408000" tIns="360000" rIns="0" anchor="ctr" anchorCtr="0"/>
          <a:lstStyle>
            <a:lvl1pPr marL="0" indent="0" algn="l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 Klik på ikonet, hvis </a:t>
            </a:r>
            <a:br>
              <a:rPr lang="da-DK" dirty="0"/>
            </a:br>
            <a:r>
              <a:rPr lang="da-DK" dirty="0"/>
              <a:t>du vil udskifte billedet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E4329-2AA9-435B-BDB4-F4C3408B6DCE}" type="datetime1">
              <a:rPr lang="da-DK" smtClean="0"/>
              <a:t>17-01-2022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  <p:sp>
        <p:nvSpPr>
          <p:cNvPr id="8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0" y="2036763"/>
            <a:ext cx="6475040" cy="4265612"/>
          </a:xfrm>
          <a:solidFill>
            <a:schemeClr val="accent1">
              <a:alpha val="95000"/>
            </a:schemeClr>
          </a:solidFill>
        </p:spPr>
        <p:txBody>
          <a:bodyPr lIns="576000" tIns="144000" rIns="252000" bIns="144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719138" indent="-358775">
              <a:defRPr>
                <a:solidFill>
                  <a:schemeClr val="bg1"/>
                </a:solidFill>
              </a:defRPr>
            </a:lvl2pPr>
            <a:lvl3pPr marL="719138" indent="-358775">
              <a:defRPr>
                <a:solidFill>
                  <a:schemeClr val="bg1"/>
                </a:solidFill>
              </a:defRPr>
            </a:lvl3pPr>
            <a:lvl4pPr marL="719138" indent="-358775">
              <a:defRPr>
                <a:solidFill>
                  <a:schemeClr val="bg1"/>
                </a:solidFill>
              </a:defRPr>
            </a:lvl4pPr>
            <a:lvl5pPr marL="719138" indent="-358775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a-DK" dirty="0"/>
              <a:t>Klik for at tilføje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</a:t>
            </a:r>
          </a:p>
        </p:txBody>
      </p:sp>
    </p:spTree>
    <p:extLst>
      <p:ext uri="{BB962C8B-B14F-4D97-AF65-F5344CB8AC3E}">
        <p14:creationId xmlns:p14="http://schemas.microsoft.com/office/powerpoint/2010/main" val="21472760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sal-punktopstilling rø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64807-3496-47E8-915B-96DB96A167BC}" type="datetime1">
              <a:rPr lang="da-DK" smtClean="0"/>
              <a:t>17-01-2022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  <p:sp>
        <p:nvSpPr>
          <p:cNvPr id="7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641111" y="620714"/>
            <a:ext cx="11987551" cy="5682589"/>
          </a:xfrm>
          <a:noFill/>
        </p:spPr>
        <p:txBody>
          <a:bodyPr lIns="0" tIns="0" rIns="0" bIns="0"/>
          <a:lstStyle>
            <a:lvl1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da-DK" dirty="0"/>
              <a:t>Klik for at tilføje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</a:t>
            </a:r>
          </a:p>
        </p:txBody>
      </p:sp>
    </p:spTree>
    <p:extLst>
      <p:ext uri="{BB962C8B-B14F-4D97-AF65-F5344CB8AC3E}">
        <p14:creationId xmlns:p14="http://schemas.microsoft.com/office/powerpoint/2010/main" val="19878392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t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kstfelt 8"/>
          <p:cNvSpPr txBox="1"/>
          <p:nvPr userDrawn="1"/>
        </p:nvSpPr>
        <p:spPr>
          <a:xfrm>
            <a:off x="458581" y="612885"/>
            <a:ext cx="1271001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5000" b="1" dirty="0">
                <a:solidFill>
                  <a:schemeClr val="bg1"/>
                </a:solidFill>
              </a:rPr>
              <a:t>”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EB03B-DE17-4D8C-BE2B-1AD42424342D}" type="datetime1">
              <a:rPr lang="da-DK" smtClean="0"/>
              <a:t>17-01-2022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  <p:sp>
        <p:nvSpPr>
          <p:cNvPr id="7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641111" y="1628776"/>
            <a:ext cx="11987551" cy="4114799"/>
          </a:xfrm>
          <a:noFill/>
        </p:spPr>
        <p:txBody>
          <a:bodyPr lIns="0" tIns="0" rIns="0" bIns="0" anchor="t" anchorCtr="0"/>
          <a:lstStyle>
            <a:lvl1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da-DK" dirty="0"/>
              <a:t>Klik for at tilføje tekst</a:t>
            </a:r>
          </a:p>
        </p:txBody>
      </p:sp>
      <p:sp>
        <p:nvSpPr>
          <p:cNvPr id="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634306" y="5934971"/>
            <a:ext cx="11995181" cy="367404"/>
          </a:xfrm>
        </p:spPr>
        <p:txBody>
          <a:bodyPr>
            <a:normAutofit/>
          </a:bodyPr>
          <a:lstStyle>
            <a:lvl1pPr marL="0" indent="0">
              <a:buNone/>
              <a:defRPr sz="24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a-DK" dirty="0"/>
              <a:t>Navn, kilde</a:t>
            </a:r>
          </a:p>
        </p:txBody>
      </p:sp>
    </p:spTree>
    <p:extLst>
      <p:ext uri="{BB962C8B-B14F-4D97-AF65-F5344CB8AC3E}">
        <p14:creationId xmlns:p14="http://schemas.microsoft.com/office/powerpoint/2010/main" val="4142963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 spejlede tekst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54F7B-C476-4203-AE9B-5470D905B3E4}" type="datetime1">
              <a:rPr lang="da-DK" smtClean="0"/>
              <a:t>17-01-2022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  <p:sp>
        <p:nvSpPr>
          <p:cNvPr id="9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641112" y="1628775"/>
            <a:ext cx="5832989" cy="4674527"/>
          </a:xfrm>
          <a:noFill/>
        </p:spPr>
        <p:txBody>
          <a:bodyPr lIns="0" tIns="0" rIns="0" bIns="0"/>
          <a:lstStyle>
            <a:lvl1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da-DK" dirty="0"/>
              <a:t>Klik for at tilføje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</a:t>
            </a:r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6" hasCustomPrompt="1"/>
          </p:nvPr>
        </p:nvSpPr>
        <p:spPr>
          <a:xfrm>
            <a:off x="6797402" y="1628775"/>
            <a:ext cx="5831261" cy="4674527"/>
          </a:xfrm>
          <a:noFill/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da-DK" dirty="0"/>
              <a:t>Klik for at tilføje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 </a:t>
            </a:r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641112" y="620715"/>
            <a:ext cx="11987550" cy="86359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da-DK" dirty="0"/>
              <a:t>Klik for at tilføje overskrift</a:t>
            </a:r>
          </a:p>
        </p:txBody>
      </p:sp>
    </p:spTree>
    <p:extLst>
      <p:ext uri="{BB962C8B-B14F-4D97-AF65-F5344CB8AC3E}">
        <p14:creationId xmlns:p14="http://schemas.microsoft.com/office/powerpoint/2010/main" val="26273087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snitsoverskrif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4363C-5D45-41B3-8FA7-E4A3C28213BA}" type="datetime1">
              <a:rPr lang="da-DK" smtClean="0"/>
              <a:t>17-01-2022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641111" y="1628775"/>
            <a:ext cx="11987551" cy="4673600"/>
          </a:xfrm>
        </p:spPr>
        <p:txBody>
          <a:bodyPr anchor="t" anchorCtr="0"/>
          <a:lstStyle>
            <a:lvl1pPr>
              <a:defRPr sz="64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a-DK" dirty="0"/>
              <a:t>Klik for at tilføje tekst</a:t>
            </a:r>
          </a:p>
        </p:txBody>
      </p:sp>
    </p:spTree>
    <p:extLst>
      <p:ext uri="{BB962C8B-B14F-4D97-AF65-F5344CB8AC3E}">
        <p14:creationId xmlns:p14="http://schemas.microsoft.com/office/powerpoint/2010/main" val="35438843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a-DK" dirty="0"/>
              <a:t>Klik for at tilføje overskrift</a:t>
            </a:r>
          </a:p>
        </p:txBody>
      </p:sp>
      <p:sp>
        <p:nvSpPr>
          <p:cNvPr id="3" name="Pladsholder til dato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97C15-2114-4FA8-A531-51E467CB49E5}" type="datetime1">
              <a:rPr lang="da-DK" smtClean="0"/>
              <a:t>17-01-2022</a:t>
            </a:fld>
            <a:endParaRPr lang="da-DK" dirty="0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7609304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billede lille venst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3271500" cy="6858000"/>
          </a:xfrm>
          <a:blipFill>
            <a:blip r:embed="rId2"/>
            <a:stretch>
              <a:fillRect/>
            </a:stretch>
          </a:blipFill>
        </p:spPr>
        <p:txBody>
          <a:bodyPr lIns="6408000" tIns="360000" anchor="ctr" anchorCtr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32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 Klik på ikonet, hvis du vil udskifte billedet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1243668" y="-385200"/>
            <a:ext cx="887135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C64773BD-B564-4031-8BC1-8FE44AEFACDB}" type="datetime1">
              <a:rPr lang="da-DK" smtClean="0"/>
              <a:t>17-01-2022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523060" y="-385200"/>
            <a:ext cx="759928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2252127" y="-385200"/>
            <a:ext cx="415561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2271092"/>
            <a:ext cx="6487138" cy="3895200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da-DK" dirty="0"/>
          </a:p>
        </p:txBody>
      </p:sp>
      <p:sp>
        <p:nvSpPr>
          <p:cNvPr id="26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641111" y="4042705"/>
            <a:ext cx="5424379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da-DK" dirty="0"/>
              <a:t>Navn på oplægsholder, KU-enhed, sted og dato</a:t>
            </a:r>
          </a:p>
        </p:txBody>
      </p:sp>
      <p:sp>
        <p:nvSpPr>
          <p:cNvPr id="9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639382" y="2610942"/>
            <a:ext cx="5384634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a-DK" dirty="0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296780345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7E5B2-C656-407A-ACD0-1DF350477539}" type="datetime1">
              <a:rPr lang="da-DK" smtClean="0"/>
              <a:t>17-01-2022</a:t>
            </a:fld>
            <a:endParaRPr lang="da-DK" dirty="0"/>
          </a:p>
        </p:txBody>
      </p:sp>
      <p:sp>
        <p:nvSpPr>
          <p:cNvPr id="3" name="Pladsholder til sidefod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6315452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32715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1800" dirty="0"/>
          </a:p>
        </p:txBody>
      </p:sp>
    </p:spTree>
    <p:extLst>
      <p:ext uri="{BB962C8B-B14F-4D97-AF65-F5344CB8AC3E}">
        <p14:creationId xmlns:p14="http://schemas.microsoft.com/office/powerpoint/2010/main" val="426757551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ugergu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 txBox="1">
            <a:spLocks/>
          </p:cNvSpPr>
          <p:nvPr userDrawn="1"/>
        </p:nvSpPr>
        <p:spPr>
          <a:xfrm>
            <a:off x="641112" y="613650"/>
            <a:ext cx="11987550" cy="87992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lnSpc>
                <a:spcPct val="100000"/>
              </a:lnSpc>
              <a:spcBef>
                <a:spcPct val="0"/>
              </a:spcBef>
              <a:buNone/>
              <a:defRPr sz="3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da-DK" sz="3000" dirty="0">
                <a:solidFill>
                  <a:schemeClr val="tx1"/>
                </a:solidFill>
              </a:rPr>
              <a:t>Brugerguide</a:t>
            </a:r>
            <a:r>
              <a:rPr lang="da-DK" sz="3200" baseline="0" dirty="0">
                <a:solidFill>
                  <a:schemeClr val="tx1"/>
                </a:solidFill>
              </a:rPr>
              <a:t> </a:t>
            </a:r>
            <a:r>
              <a:rPr lang="da-DK" sz="1800" baseline="0" dirty="0">
                <a:solidFill>
                  <a:schemeClr val="tx1"/>
                </a:solidFill>
              </a:rPr>
              <a:t>– </a:t>
            </a:r>
            <a:r>
              <a:rPr lang="da-DK" sz="1800" dirty="0">
                <a:solidFill>
                  <a:schemeClr val="tx1"/>
                </a:solidFill>
              </a:rPr>
              <a:t>Slet, før du færdiggør din</a:t>
            </a:r>
            <a:r>
              <a:rPr lang="da-DK" sz="1800" baseline="0" dirty="0">
                <a:solidFill>
                  <a:schemeClr val="tx1"/>
                </a:solidFill>
              </a:rPr>
              <a:t> </a:t>
            </a:r>
            <a:r>
              <a:rPr lang="da-DK" sz="1800" dirty="0">
                <a:solidFill>
                  <a:schemeClr val="tx1"/>
                </a:solidFill>
              </a:rPr>
              <a:t>præsentation</a:t>
            </a:r>
          </a:p>
        </p:txBody>
      </p:sp>
      <p:sp>
        <p:nvSpPr>
          <p:cNvPr id="48" name="Text Box 48"/>
          <p:cNvSpPr txBox="1">
            <a:spLocks noChangeArrowheads="1"/>
          </p:cNvSpPr>
          <p:nvPr userDrawn="1"/>
        </p:nvSpPr>
        <p:spPr bwMode="auto">
          <a:xfrm>
            <a:off x="639383" y="1640496"/>
            <a:ext cx="1905264" cy="38420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KU-skabeloner til PowerPoint</a:t>
            </a:r>
            <a:b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Når du åbner PowerPoint på din KU-pc, åbner en skabelon i 4:3-format og med dansk KU-logo.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Når du klikker på KU-fanen i værktøjslinjen, kan du via knappen ”Vælg Skabelon” vælge mellem skabeloner</a:t>
            </a:r>
          </a:p>
          <a:p>
            <a:pPr marL="88900" lvl="0" indent="-88900">
              <a:lnSpc>
                <a:spcPct val="115000"/>
              </a:lnSpc>
              <a:spcAft>
                <a:spcPts val="0"/>
              </a:spcAft>
              <a:buFont typeface="Arial" panose="020B0604020202020204" pitchFamily="34" charset="0"/>
              <a:buChar char="•"/>
              <a:tabLst/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på henholdsvis dansk og engelsk </a:t>
            </a:r>
          </a:p>
          <a:p>
            <a:pPr marL="88900" lvl="0" indent="-88900">
              <a:lnSpc>
                <a:spcPct val="115000"/>
              </a:lnSpc>
              <a:spcAft>
                <a:spcPts val="0"/>
              </a:spcAft>
              <a:buFont typeface="Arial" panose="020B0604020202020204" pitchFamily="34" charset="0"/>
              <a:buChar char="•"/>
              <a:tabLst/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 formaterne 4:3 og 16:9</a:t>
            </a:r>
          </a:p>
          <a:p>
            <a:pPr marL="88900" lvl="0" indent="-88900">
              <a:lnSpc>
                <a:spcPct val="115000"/>
              </a:lnSpc>
              <a:spcAft>
                <a:spcPts val="0"/>
              </a:spcAft>
              <a:buFont typeface="Arial" panose="020B0604020202020204" pitchFamily="34" charset="0"/>
              <a:buChar char="•"/>
              <a:tabLst/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 ”fuld” eller ”tom” version (i den fulde version ser du et eksempel på hver diastype i venstrespalten)</a:t>
            </a:r>
          </a:p>
          <a:p>
            <a:pPr marL="88900" lvl="0" indent="-88900">
              <a:lnSpc>
                <a:spcPct val="115000"/>
              </a:lnSpc>
              <a:spcAft>
                <a:spcPts val="1000"/>
              </a:spcAft>
              <a:buFont typeface="Arial" panose="020B0604020202020204" pitchFamily="34" charset="0"/>
              <a:buChar char="•"/>
              <a:tabLst/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samt en demopræsentation med indsat tekst på engelsk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Hvis du bruger en ”fuld” version, skal du slette de dias, du ikke vil bruge.</a:t>
            </a:r>
            <a:b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/>
            </a:r>
            <a:b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Mac-brugere m.fl. kan hente PowerPoint-skabelonerne på</a:t>
            </a:r>
            <a:r>
              <a:rPr lang="da-DK" sz="800" baseline="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a-DK" sz="8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www.designguide.ku.dk/ku/</a:t>
            </a:r>
            <a:br>
              <a:rPr lang="da-DK" sz="8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</a:br>
            <a:r>
              <a:rPr lang="da-DK" sz="8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skabeloner/powerpoint/</a:t>
            </a:r>
            <a:br>
              <a:rPr lang="da-DK" sz="8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</a:br>
            <a:r>
              <a:rPr lang="da-DK" sz="8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praesentationer/</a:t>
            </a:r>
            <a:endParaRPr lang="da-DK" sz="800" dirty="0">
              <a:solidFill>
                <a:schemeClr val="accent4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9" name="Text Box 48"/>
          <p:cNvSpPr txBox="1">
            <a:spLocks noChangeArrowheads="1"/>
          </p:cNvSpPr>
          <p:nvPr userDrawn="1"/>
        </p:nvSpPr>
        <p:spPr bwMode="auto">
          <a:xfrm>
            <a:off x="2804796" y="4237555"/>
            <a:ext cx="1910987" cy="1763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Indsæt  din enheds navn (fx institut), sidenummer og dato</a:t>
            </a:r>
            <a:b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1. </a:t>
            </a: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Vælg </a:t>
            </a:r>
            <a:r>
              <a:rPr lang="da-DK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Indsæt </a:t>
            </a: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 topmenuen 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da-DK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2. </a:t>
            </a: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Vælg </a:t>
            </a:r>
            <a:r>
              <a:rPr lang="da-DK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Sidehoved og Sidefod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da-DK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3. </a:t>
            </a: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Udfyld felterne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4. Vælg </a:t>
            </a:r>
            <a:r>
              <a:rPr lang="da-DK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Anvend på alle </a:t>
            </a: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- eller </a:t>
            </a:r>
            <a:r>
              <a:rPr lang="da-DK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Anvend</a:t>
            </a: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, hvis det kun skal være på et enkelt dias/slide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Oplysningerne placeres i højre side af den grå topbjælke.</a:t>
            </a:r>
          </a:p>
        </p:txBody>
      </p:sp>
      <p:sp>
        <p:nvSpPr>
          <p:cNvPr id="50" name="Text Box 48"/>
          <p:cNvSpPr txBox="1">
            <a:spLocks noChangeArrowheads="1"/>
          </p:cNvSpPr>
          <p:nvPr userDrawn="1"/>
        </p:nvSpPr>
        <p:spPr bwMode="auto">
          <a:xfrm>
            <a:off x="639382" y="5678668"/>
            <a:ext cx="2067785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Lav nyt dias/slide (hhv. 2010- + 2013- og 2016-version) </a:t>
            </a:r>
            <a:b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da-DK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da-DK" altLang="da-DK" sz="8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Klik på </a:t>
            </a:r>
            <a:r>
              <a:rPr lang="da-DK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Startside/Hjem</a:t>
            </a:r>
          </a:p>
        </p:txBody>
      </p:sp>
      <p:pic>
        <p:nvPicPr>
          <p:cNvPr id="51" name="Billede 40"/>
          <p:cNvPicPr>
            <a:picLocks noChangeAspect="1"/>
          </p:cNvPicPr>
          <p:nvPr userDrawn="1"/>
        </p:nvPicPr>
        <p:blipFill rotWithShape="1">
          <a:blip r:embed="rId3"/>
          <a:srcRect l="36944" r="2272" b="69429"/>
          <a:stretch/>
        </p:blipFill>
        <p:spPr>
          <a:xfrm>
            <a:off x="4525761" y="2940575"/>
            <a:ext cx="430427" cy="126627"/>
          </a:xfrm>
          <a:prstGeom prst="rect">
            <a:avLst/>
          </a:prstGeom>
        </p:spPr>
      </p:pic>
      <p:sp>
        <p:nvSpPr>
          <p:cNvPr id="52" name="Text Box 48"/>
          <p:cNvSpPr txBox="1">
            <a:spLocks noChangeArrowheads="1"/>
          </p:cNvSpPr>
          <p:nvPr userDrawn="1"/>
        </p:nvSpPr>
        <p:spPr bwMode="auto">
          <a:xfrm>
            <a:off x="2816099" y="2582328"/>
            <a:ext cx="1768054" cy="723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Diastype</a:t>
            </a:r>
            <a:b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da-DK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da-DK" altLang="da-DK" sz="8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Klik på </a:t>
            </a:r>
            <a:r>
              <a:rPr lang="da-DK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Startside/Hjem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da-DK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da-DK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da-DK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Vælg </a:t>
            </a:r>
            <a:r>
              <a:rPr lang="da-DK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Layout</a:t>
            </a:r>
            <a:r>
              <a:rPr lang="da-DK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for at ændre dit nuværende dias/slide til et alternativt layout</a:t>
            </a:r>
          </a:p>
        </p:txBody>
      </p:sp>
      <p:sp>
        <p:nvSpPr>
          <p:cNvPr id="53" name="Text Box 48"/>
          <p:cNvSpPr txBox="1">
            <a:spLocks noChangeArrowheads="1"/>
          </p:cNvSpPr>
          <p:nvPr userDrawn="1"/>
        </p:nvSpPr>
        <p:spPr bwMode="auto">
          <a:xfrm>
            <a:off x="2804796" y="3571524"/>
            <a:ext cx="177935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Skrift</a:t>
            </a:r>
            <a:b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da-DK" altLang="da-DK" sz="8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KU Anvender skriften Microsoft New Tai Lue i PowerPoint.</a:t>
            </a:r>
            <a:endParaRPr lang="da-DK" altLang="da-DK" sz="8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54" name="Text Box 48"/>
          <p:cNvSpPr txBox="1">
            <a:spLocks noChangeArrowheads="1"/>
          </p:cNvSpPr>
          <p:nvPr userDrawn="1"/>
        </p:nvSpPr>
        <p:spPr bwMode="auto">
          <a:xfrm>
            <a:off x="5158723" y="1627125"/>
            <a:ext cx="1779356" cy="21513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Gitter- og hjælpelinjer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For at se gitter- og hjælpelinjer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Klik på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Vis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Vælg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Gitterlinjer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og/eller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Hjælpelinjer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For at etablere flere gitter- og hjælpelinjer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Før musen over en eksisterende hjælpelinje og klik på linjen (koordinater på linjen vises)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Hold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CTRL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nede, mens du flytter placeringen af den eksisterende linje (tilføjer en ny)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Tryk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Alt + F9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for hurtig visning af hjælpelinjer</a:t>
            </a:r>
          </a:p>
        </p:txBody>
      </p:sp>
      <p:sp>
        <p:nvSpPr>
          <p:cNvPr id="55" name="Text Box 48"/>
          <p:cNvSpPr txBox="1">
            <a:spLocks noChangeArrowheads="1"/>
          </p:cNvSpPr>
          <p:nvPr userDrawn="1"/>
        </p:nvSpPr>
        <p:spPr bwMode="auto">
          <a:xfrm>
            <a:off x="5147520" y="4141417"/>
            <a:ext cx="1779356" cy="1920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Indsæt billede</a:t>
            </a:r>
            <a:b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På layouts med billedholder: Klik på ikon og vælg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Indsæt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Teksten ”Klik her, hvis du vil udskifte billedet” bliver ikke vist i din præsentation.  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Du kan hente KU-billeder, som er tilpasset og minimeret til henholdsvis 4:3- og 16:9-format via dette link:</a:t>
            </a:r>
            <a:b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da-DK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/>
              </a:rPr>
              <a:t>http://image.ku.dk/lightbox/211/13407586855728741badb20/</a:t>
            </a:r>
            <a:r>
              <a:rPr lang="da-DK" sz="800" b="0" baseline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/>
              </a:rPr>
              <a:t> </a:t>
            </a:r>
            <a:endParaRPr lang="da-DK" sz="800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Vælg slideshow-visning for at gøre linket aktivt.</a:t>
            </a:r>
          </a:p>
        </p:txBody>
      </p:sp>
      <p:sp>
        <p:nvSpPr>
          <p:cNvPr id="56" name="Text Box 48"/>
          <p:cNvSpPr txBox="1">
            <a:spLocks noChangeArrowheads="1"/>
          </p:cNvSpPr>
          <p:nvPr userDrawn="1"/>
        </p:nvSpPr>
        <p:spPr bwMode="auto">
          <a:xfrm>
            <a:off x="7284043" y="1640495"/>
            <a:ext cx="1779356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Billedstørrelser</a:t>
            </a:r>
            <a:b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De optimale billedstørrelser er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4:3-format: 1.500 x 1.073 pixels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16:9-format: 1.500 x 818 pixels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Gem billederne i 72 dpi og i ”jpg-medium-kvalitet”</a:t>
            </a:r>
          </a:p>
        </p:txBody>
      </p:sp>
      <p:sp>
        <p:nvSpPr>
          <p:cNvPr id="57" name="Text Box 48"/>
          <p:cNvSpPr txBox="1">
            <a:spLocks noChangeArrowheads="1"/>
          </p:cNvSpPr>
          <p:nvPr userDrawn="1"/>
        </p:nvSpPr>
        <p:spPr bwMode="auto">
          <a:xfrm>
            <a:off x="7284043" y="2720006"/>
            <a:ext cx="1779356" cy="18097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Beskær billede</a:t>
            </a:r>
            <a:b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. Klik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Beskær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for at ændre billedets fokus/størrelse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Ønsker du at skalere billedet, så hold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SHIFT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-knappen nede, mens du trækker i billedets hjørner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3.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Højreklik på billedet og vælg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Placer bagerst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Hvis du sletter billedet og indsætter et nyt, kan billedet lægge sig foran tekst og grafik. Hvis dette sker, skal du vælge billedet, højreklikke og vælge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Placer bagerst</a:t>
            </a:r>
          </a:p>
        </p:txBody>
      </p:sp>
      <p:sp>
        <p:nvSpPr>
          <p:cNvPr id="58" name="Text Box 48"/>
          <p:cNvSpPr txBox="1">
            <a:spLocks noChangeArrowheads="1"/>
          </p:cNvSpPr>
          <p:nvPr userDrawn="1"/>
        </p:nvSpPr>
        <p:spPr bwMode="auto">
          <a:xfrm>
            <a:off x="7284043" y="4765323"/>
            <a:ext cx="1779356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Skabelonens farver</a:t>
            </a:r>
            <a:b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Du kan vælge mellem en række farver til baggrunde og grafer.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Højreklik på den flade, du vil skifte farve på, og derefter malerbøtte-ikonet (Fyldfarve til figur)</a:t>
            </a:r>
          </a:p>
        </p:txBody>
      </p:sp>
      <p:sp>
        <p:nvSpPr>
          <p:cNvPr id="59" name="Text Box 48"/>
          <p:cNvSpPr txBox="1">
            <a:spLocks noChangeArrowheads="1"/>
          </p:cNvSpPr>
          <p:nvPr userDrawn="1"/>
        </p:nvSpPr>
        <p:spPr bwMode="auto">
          <a:xfrm>
            <a:off x="7284043" y="5815138"/>
            <a:ext cx="1779356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Mere information</a:t>
            </a:r>
            <a:b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</a:t>
            </a:r>
            <a:r>
              <a:rPr lang="da-DK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designguiden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på</a:t>
            </a:r>
            <a:r>
              <a:rPr lang="da-DK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/>
            </a:r>
            <a:br>
              <a:rPr lang="da-DK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5"/>
              </a:rPr>
              <a:t>www.designguide.ku.dk/ku/</a:t>
            </a:r>
            <a:br>
              <a:rPr lang="da-DK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5"/>
              </a:rPr>
            </a:br>
            <a:r>
              <a:rPr lang="da-DK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5"/>
              </a:rPr>
              <a:t>skabeloner/powerpoint/</a:t>
            </a:r>
            <a:br>
              <a:rPr lang="da-DK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5"/>
              </a:rPr>
            </a:br>
            <a:r>
              <a:rPr lang="da-DK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5"/>
              </a:rPr>
              <a:t>praesentationer/</a:t>
            </a:r>
            <a:endParaRPr lang="da-DK" sz="800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</p:txBody>
      </p:sp>
      <p:pic>
        <p:nvPicPr>
          <p:cNvPr id="60" name="Billede 25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6823028" y="4201412"/>
            <a:ext cx="280111" cy="275280"/>
          </a:xfrm>
          <a:prstGeom prst="rect">
            <a:avLst/>
          </a:prstGeom>
        </p:spPr>
      </p:pic>
      <p:pic>
        <p:nvPicPr>
          <p:cNvPr id="61" name="Billede 36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8951664" y="2795378"/>
            <a:ext cx="314271" cy="275280"/>
          </a:xfrm>
          <a:prstGeom prst="rect">
            <a:avLst/>
          </a:prstGeom>
        </p:spPr>
      </p:pic>
      <p:pic>
        <p:nvPicPr>
          <p:cNvPr id="62" name="Billede 37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8971571" y="3187790"/>
            <a:ext cx="242878" cy="228843"/>
          </a:xfrm>
          <a:prstGeom prst="rect">
            <a:avLst/>
          </a:prstGeom>
        </p:spPr>
      </p:pic>
      <p:sp>
        <p:nvSpPr>
          <p:cNvPr id="63" name="Text Box 48"/>
          <p:cNvSpPr txBox="1">
            <a:spLocks noChangeArrowheads="1"/>
          </p:cNvSpPr>
          <p:nvPr userDrawn="1"/>
        </p:nvSpPr>
        <p:spPr bwMode="auto">
          <a:xfrm>
            <a:off x="2791094" y="1666128"/>
            <a:ext cx="1924690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da-DK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da-DK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da-DK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Under knappen </a:t>
            </a:r>
            <a:r>
              <a:rPr lang="da-DK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Nyt dias/Nyt slide</a:t>
            </a:r>
            <a:r>
              <a:rPr lang="da-DK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. Klik på øverste del af knappen for at oprette i et dias/slide magen til det markerede. Klik på nederste del for at se et udvalg af mulige layoutvalg</a:t>
            </a:r>
            <a:endParaRPr lang="da-DK" altLang="da-DK" sz="80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64" name="Billede 39"/>
          <p:cNvPicPr>
            <a:picLocks noChangeAspect="1"/>
          </p:cNvPicPr>
          <p:nvPr userDrawn="1"/>
        </p:nvPicPr>
        <p:blipFill rotWithShape="1">
          <a:blip r:embed="rId3"/>
          <a:srcRect l="2931" r="60888"/>
          <a:stretch/>
        </p:blipFill>
        <p:spPr>
          <a:xfrm>
            <a:off x="4606294" y="1844049"/>
            <a:ext cx="256207" cy="418987"/>
          </a:xfrm>
          <a:prstGeom prst="rect">
            <a:avLst/>
          </a:prstGeom>
        </p:spPr>
      </p:pic>
      <p:sp>
        <p:nvSpPr>
          <p:cNvPr id="65" name="Freeform 10"/>
          <p:cNvSpPr>
            <a:spLocks noChangeAspect="1"/>
          </p:cNvSpPr>
          <p:nvPr userDrawn="1"/>
        </p:nvSpPr>
        <p:spPr>
          <a:xfrm rot="19800000">
            <a:off x="4794025" y="1900199"/>
            <a:ext cx="75841" cy="124351"/>
          </a:xfrm>
          <a:custGeom>
            <a:avLst/>
            <a:gdLst>
              <a:gd name="connsiteX0" fmla="*/ 381342 w 762684"/>
              <a:gd name="connsiteY0" fmla="*/ 0 h 1361254"/>
              <a:gd name="connsiteX1" fmla="*/ 762684 w 762684"/>
              <a:gd name="connsiteY1" fmla="*/ 823784 h 1361254"/>
              <a:gd name="connsiteX2" fmla="*/ 459602 w 762684"/>
              <a:gd name="connsiteY2" fmla="*/ 823784 h 1361254"/>
              <a:gd name="connsiteX3" fmla="*/ 459601 w 762684"/>
              <a:gd name="connsiteY3" fmla="*/ 1282994 h 1361254"/>
              <a:gd name="connsiteX4" fmla="*/ 381341 w 762684"/>
              <a:gd name="connsiteY4" fmla="*/ 1361254 h 1361254"/>
              <a:gd name="connsiteX5" fmla="*/ 381342 w 762684"/>
              <a:gd name="connsiteY5" fmla="*/ 1361253 h 1361254"/>
              <a:gd name="connsiteX6" fmla="*/ 303082 w 762684"/>
              <a:gd name="connsiteY6" fmla="*/ 1282993 h 1361254"/>
              <a:gd name="connsiteX7" fmla="*/ 303082 w 762684"/>
              <a:gd name="connsiteY7" fmla="*/ 823784 h 1361254"/>
              <a:gd name="connsiteX8" fmla="*/ 0 w 762684"/>
              <a:gd name="connsiteY8" fmla="*/ 823784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81342 w 762684"/>
              <a:gd name="connsiteY10" fmla="*/ 0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16886 w 762684"/>
              <a:gd name="connsiteY10" fmla="*/ 123104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6550 w 762684"/>
              <a:gd name="connsiteY10" fmla="*/ 91149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6550 w 762684"/>
              <a:gd name="connsiteY10" fmla="*/ 91149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19866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48840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34 h 1361288"/>
              <a:gd name="connsiteX1" fmla="*/ 425041 w 762684"/>
              <a:gd name="connsiteY1" fmla="*/ 27274 h 1361288"/>
              <a:gd name="connsiteX2" fmla="*/ 762684 w 762684"/>
              <a:gd name="connsiteY2" fmla="*/ 823818 h 1361288"/>
              <a:gd name="connsiteX3" fmla="*/ 459602 w 762684"/>
              <a:gd name="connsiteY3" fmla="*/ 823818 h 1361288"/>
              <a:gd name="connsiteX4" fmla="*/ 459601 w 762684"/>
              <a:gd name="connsiteY4" fmla="*/ 1283028 h 1361288"/>
              <a:gd name="connsiteX5" fmla="*/ 381341 w 762684"/>
              <a:gd name="connsiteY5" fmla="*/ 1361288 h 1361288"/>
              <a:gd name="connsiteX6" fmla="*/ 381342 w 762684"/>
              <a:gd name="connsiteY6" fmla="*/ 1361287 h 1361288"/>
              <a:gd name="connsiteX7" fmla="*/ 303082 w 762684"/>
              <a:gd name="connsiteY7" fmla="*/ 1283027 h 1361288"/>
              <a:gd name="connsiteX8" fmla="*/ 303082 w 762684"/>
              <a:gd name="connsiteY8" fmla="*/ 823818 h 1361288"/>
              <a:gd name="connsiteX9" fmla="*/ 0 w 762684"/>
              <a:gd name="connsiteY9" fmla="*/ 823818 h 1361288"/>
              <a:gd name="connsiteX10" fmla="*/ 334092 w 762684"/>
              <a:gd name="connsiteY10" fmla="*/ 27275 h 1361288"/>
              <a:gd name="connsiteX11" fmla="*/ 381342 w 762684"/>
              <a:gd name="connsiteY11" fmla="*/ 34 h 1361288"/>
              <a:gd name="connsiteX0" fmla="*/ 381342 w 762684"/>
              <a:gd name="connsiteY0" fmla="*/ 269 h 1361523"/>
              <a:gd name="connsiteX1" fmla="*/ 425041 w 762684"/>
              <a:gd name="connsiteY1" fmla="*/ 27509 h 1361523"/>
              <a:gd name="connsiteX2" fmla="*/ 762684 w 762684"/>
              <a:gd name="connsiteY2" fmla="*/ 824053 h 1361523"/>
              <a:gd name="connsiteX3" fmla="*/ 459602 w 762684"/>
              <a:gd name="connsiteY3" fmla="*/ 824053 h 1361523"/>
              <a:gd name="connsiteX4" fmla="*/ 459601 w 762684"/>
              <a:gd name="connsiteY4" fmla="*/ 1283263 h 1361523"/>
              <a:gd name="connsiteX5" fmla="*/ 381341 w 762684"/>
              <a:gd name="connsiteY5" fmla="*/ 1361523 h 1361523"/>
              <a:gd name="connsiteX6" fmla="*/ 381342 w 762684"/>
              <a:gd name="connsiteY6" fmla="*/ 1361522 h 1361523"/>
              <a:gd name="connsiteX7" fmla="*/ 303082 w 762684"/>
              <a:gd name="connsiteY7" fmla="*/ 1283262 h 1361523"/>
              <a:gd name="connsiteX8" fmla="*/ 303082 w 762684"/>
              <a:gd name="connsiteY8" fmla="*/ 824053 h 1361523"/>
              <a:gd name="connsiteX9" fmla="*/ 0 w 762684"/>
              <a:gd name="connsiteY9" fmla="*/ 824053 h 1361523"/>
              <a:gd name="connsiteX10" fmla="*/ 334092 w 762684"/>
              <a:gd name="connsiteY10" fmla="*/ 27510 h 1361523"/>
              <a:gd name="connsiteX11" fmla="*/ 381342 w 762684"/>
              <a:gd name="connsiteY11" fmla="*/ 269 h 1361523"/>
              <a:gd name="connsiteX0" fmla="*/ 381342 w 762684"/>
              <a:gd name="connsiteY0" fmla="*/ 414 h 1361668"/>
              <a:gd name="connsiteX1" fmla="*/ 425041 w 762684"/>
              <a:gd name="connsiteY1" fmla="*/ 27654 h 1361668"/>
              <a:gd name="connsiteX2" fmla="*/ 762684 w 762684"/>
              <a:gd name="connsiteY2" fmla="*/ 824198 h 1361668"/>
              <a:gd name="connsiteX3" fmla="*/ 459602 w 762684"/>
              <a:gd name="connsiteY3" fmla="*/ 824198 h 1361668"/>
              <a:gd name="connsiteX4" fmla="*/ 459601 w 762684"/>
              <a:gd name="connsiteY4" fmla="*/ 1283408 h 1361668"/>
              <a:gd name="connsiteX5" fmla="*/ 381341 w 762684"/>
              <a:gd name="connsiteY5" fmla="*/ 1361668 h 1361668"/>
              <a:gd name="connsiteX6" fmla="*/ 381342 w 762684"/>
              <a:gd name="connsiteY6" fmla="*/ 1361667 h 1361668"/>
              <a:gd name="connsiteX7" fmla="*/ 303082 w 762684"/>
              <a:gd name="connsiteY7" fmla="*/ 1283407 h 1361668"/>
              <a:gd name="connsiteX8" fmla="*/ 303082 w 762684"/>
              <a:gd name="connsiteY8" fmla="*/ 824198 h 1361668"/>
              <a:gd name="connsiteX9" fmla="*/ 0 w 762684"/>
              <a:gd name="connsiteY9" fmla="*/ 824198 h 1361668"/>
              <a:gd name="connsiteX10" fmla="*/ 334092 w 762684"/>
              <a:gd name="connsiteY10" fmla="*/ 27655 h 1361668"/>
              <a:gd name="connsiteX11" fmla="*/ 381342 w 762684"/>
              <a:gd name="connsiteY11" fmla="*/ 414 h 1361668"/>
              <a:gd name="connsiteX0" fmla="*/ 381342 w 762684"/>
              <a:gd name="connsiteY0" fmla="*/ 414 h 1361668"/>
              <a:gd name="connsiteX1" fmla="*/ 425041 w 762684"/>
              <a:gd name="connsiteY1" fmla="*/ 27654 h 1361668"/>
              <a:gd name="connsiteX2" fmla="*/ 762684 w 762684"/>
              <a:gd name="connsiteY2" fmla="*/ 824198 h 1361668"/>
              <a:gd name="connsiteX3" fmla="*/ 459602 w 762684"/>
              <a:gd name="connsiteY3" fmla="*/ 824198 h 1361668"/>
              <a:gd name="connsiteX4" fmla="*/ 459601 w 762684"/>
              <a:gd name="connsiteY4" fmla="*/ 1283408 h 1361668"/>
              <a:gd name="connsiteX5" fmla="*/ 381341 w 762684"/>
              <a:gd name="connsiteY5" fmla="*/ 1361668 h 1361668"/>
              <a:gd name="connsiteX6" fmla="*/ 381342 w 762684"/>
              <a:gd name="connsiteY6" fmla="*/ 1361667 h 1361668"/>
              <a:gd name="connsiteX7" fmla="*/ 303082 w 762684"/>
              <a:gd name="connsiteY7" fmla="*/ 1283407 h 1361668"/>
              <a:gd name="connsiteX8" fmla="*/ 303082 w 762684"/>
              <a:gd name="connsiteY8" fmla="*/ 824198 h 1361668"/>
              <a:gd name="connsiteX9" fmla="*/ 0 w 762684"/>
              <a:gd name="connsiteY9" fmla="*/ 824198 h 1361668"/>
              <a:gd name="connsiteX10" fmla="*/ 334092 w 762684"/>
              <a:gd name="connsiteY10" fmla="*/ 27655 h 1361668"/>
              <a:gd name="connsiteX11" fmla="*/ 381342 w 762684"/>
              <a:gd name="connsiteY11" fmla="*/ 414 h 1361668"/>
              <a:gd name="connsiteX0" fmla="*/ 381342 w 762684"/>
              <a:gd name="connsiteY0" fmla="*/ 18 h 1361272"/>
              <a:gd name="connsiteX1" fmla="*/ 425041 w 762684"/>
              <a:gd name="connsiteY1" fmla="*/ 27258 h 1361272"/>
              <a:gd name="connsiteX2" fmla="*/ 762684 w 762684"/>
              <a:gd name="connsiteY2" fmla="*/ 823802 h 1361272"/>
              <a:gd name="connsiteX3" fmla="*/ 459602 w 762684"/>
              <a:gd name="connsiteY3" fmla="*/ 823802 h 1361272"/>
              <a:gd name="connsiteX4" fmla="*/ 459601 w 762684"/>
              <a:gd name="connsiteY4" fmla="*/ 1283012 h 1361272"/>
              <a:gd name="connsiteX5" fmla="*/ 381341 w 762684"/>
              <a:gd name="connsiteY5" fmla="*/ 1361272 h 1361272"/>
              <a:gd name="connsiteX6" fmla="*/ 381342 w 762684"/>
              <a:gd name="connsiteY6" fmla="*/ 1361271 h 1361272"/>
              <a:gd name="connsiteX7" fmla="*/ 303082 w 762684"/>
              <a:gd name="connsiteY7" fmla="*/ 1283011 h 1361272"/>
              <a:gd name="connsiteX8" fmla="*/ 303082 w 762684"/>
              <a:gd name="connsiteY8" fmla="*/ 823802 h 1361272"/>
              <a:gd name="connsiteX9" fmla="*/ 0 w 762684"/>
              <a:gd name="connsiteY9" fmla="*/ 823802 h 1361272"/>
              <a:gd name="connsiteX10" fmla="*/ 334092 w 762684"/>
              <a:gd name="connsiteY10" fmla="*/ 27259 h 1361272"/>
              <a:gd name="connsiteX11" fmla="*/ 381342 w 762684"/>
              <a:gd name="connsiteY11" fmla="*/ 18 h 1361272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6750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62684" h="1361254">
                <a:moveTo>
                  <a:pt x="381342" y="0"/>
                </a:moveTo>
                <a:cubicBezTo>
                  <a:pt x="395908" y="1387"/>
                  <a:pt x="412184" y="3630"/>
                  <a:pt x="426750" y="27240"/>
                </a:cubicBezTo>
                <a:lnTo>
                  <a:pt x="762684" y="823784"/>
                </a:lnTo>
                <a:lnTo>
                  <a:pt x="459602" y="823784"/>
                </a:lnTo>
                <a:cubicBezTo>
                  <a:pt x="459602" y="976854"/>
                  <a:pt x="459601" y="1129924"/>
                  <a:pt x="459601" y="1282994"/>
                </a:cubicBezTo>
                <a:cubicBezTo>
                  <a:pt x="459601" y="1326216"/>
                  <a:pt x="424563" y="1361254"/>
                  <a:pt x="381341" y="1361254"/>
                </a:cubicBezTo>
                <a:lnTo>
                  <a:pt x="381342" y="1361253"/>
                </a:lnTo>
                <a:cubicBezTo>
                  <a:pt x="338120" y="1361253"/>
                  <a:pt x="303082" y="1326215"/>
                  <a:pt x="303082" y="1282993"/>
                </a:cubicBezTo>
                <a:lnTo>
                  <a:pt x="303082" y="823784"/>
                </a:lnTo>
                <a:lnTo>
                  <a:pt x="0" y="823784"/>
                </a:lnTo>
                <a:lnTo>
                  <a:pt x="334092" y="27241"/>
                </a:lnTo>
                <a:cubicBezTo>
                  <a:pt x="343005" y="9615"/>
                  <a:pt x="366447" y="533"/>
                  <a:pt x="381342" y="0"/>
                </a:cubicBezTo>
                <a:close/>
              </a:path>
            </a:pathLst>
          </a:custGeom>
          <a:solidFill>
            <a:schemeClr val="bg1"/>
          </a:solidFill>
          <a:ln w="9525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1800" dirty="0">
              <a:solidFill>
                <a:schemeClr val="tx1"/>
              </a:solidFill>
            </a:endParaRPr>
          </a:p>
        </p:txBody>
      </p:sp>
      <p:sp>
        <p:nvSpPr>
          <p:cNvPr id="66" name="Freeform 10"/>
          <p:cNvSpPr>
            <a:spLocks noChangeAspect="1"/>
          </p:cNvSpPr>
          <p:nvPr userDrawn="1"/>
        </p:nvSpPr>
        <p:spPr>
          <a:xfrm rot="19800000">
            <a:off x="4807451" y="2138151"/>
            <a:ext cx="75841" cy="124351"/>
          </a:xfrm>
          <a:custGeom>
            <a:avLst/>
            <a:gdLst>
              <a:gd name="connsiteX0" fmla="*/ 381342 w 762684"/>
              <a:gd name="connsiteY0" fmla="*/ 0 h 1361254"/>
              <a:gd name="connsiteX1" fmla="*/ 762684 w 762684"/>
              <a:gd name="connsiteY1" fmla="*/ 823784 h 1361254"/>
              <a:gd name="connsiteX2" fmla="*/ 459602 w 762684"/>
              <a:gd name="connsiteY2" fmla="*/ 823784 h 1361254"/>
              <a:gd name="connsiteX3" fmla="*/ 459601 w 762684"/>
              <a:gd name="connsiteY3" fmla="*/ 1282994 h 1361254"/>
              <a:gd name="connsiteX4" fmla="*/ 381341 w 762684"/>
              <a:gd name="connsiteY4" fmla="*/ 1361254 h 1361254"/>
              <a:gd name="connsiteX5" fmla="*/ 381342 w 762684"/>
              <a:gd name="connsiteY5" fmla="*/ 1361253 h 1361254"/>
              <a:gd name="connsiteX6" fmla="*/ 303082 w 762684"/>
              <a:gd name="connsiteY6" fmla="*/ 1282993 h 1361254"/>
              <a:gd name="connsiteX7" fmla="*/ 303082 w 762684"/>
              <a:gd name="connsiteY7" fmla="*/ 823784 h 1361254"/>
              <a:gd name="connsiteX8" fmla="*/ 0 w 762684"/>
              <a:gd name="connsiteY8" fmla="*/ 823784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81342 w 762684"/>
              <a:gd name="connsiteY10" fmla="*/ 0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16886 w 762684"/>
              <a:gd name="connsiteY10" fmla="*/ 123104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6550 w 762684"/>
              <a:gd name="connsiteY10" fmla="*/ 91149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6550 w 762684"/>
              <a:gd name="connsiteY10" fmla="*/ 91149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19866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48840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34 h 1361288"/>
              <a:gd name="connsiteX1" fmla="*/ 425041 w 762684"/>
              <a:gd name="connsiteY1" fmla="*/ 27274 h 1361288"/>
              <a:gd name="connsiteX2" fmla="*/ 762684 w 762684"/>
              <a:gd name="connsiteY2" fmla="*/ 823818 h 1361288"/>
              <a:gd name="connsiteX3" fmla="*/ 459602 w 762684"/>
              <a:gd name="connsiteY3" fmla="*/ 823818 h 1361288"/>
              <a:gd name="connsiteX4" fmla="*/ 459601 w 762684"/>
              <a:gd name="connsiteY4" fmla="*/ 1283028 h 1361288"/>
              <a:gd name="connsiteX5" fmla="*/ 381341 w 762684"/>
              <a:gd name="connsiteY5" fmla="*/ 1361288 h 1361288"/>
              <a:gd name="connsiteX6" fmla="*/ 381342 w 762684"/>
              <a:gd name="connsiteY6" fmla="*/ 1361287 h 1361288"/>
              <a:gd name="connsiteX7" fmla="*/ 303082 w 762684"/>
              <a:gd name="connsiteY7" fmla="*/ 1283027 h 1361288"/>
              <a:gd name="connsiteX8" fmla="*/ 303082 w 762684"/>
              <a:gd name="connsiteY8" fmla="*/ 823818 h 1361288"/>
              <a:gd name="connsiteX9" fmla="*/ 0 w 762684"/>
              <a:gd name="connsiteY9" fmla="*/ 823818 h 1361288"/>
              <a:gd name="connsiteX10" fmla="*/ 334092 w 762684"/>
              <a:gd name="connsiteY10" fmla="*/ 27275 h 1361288"/>
              <a:gd name="connsiteX11" fmla="*/ 381342 w 762684"/>
              <a:gd name="connsiteY11" fmla="*/ 34 h 1361288"/>
              <a:gd name="connsiteX0" fmla="*/ 381342 w 762684"/>
              <a:gd name="connsiteY0" fmla="*/ 269 h 1361523"/>
              <a:gd name="connsiteX1" fmla="*/ 425041 w 762684"/>
              <a:gd name="connsiteY1" fmla="*/ 27509 h 1361523"/>
              <a:gd name="connsiteX2" fmla="*/ 762684 w 762684"/>
              <a:gd name="connsiteY2" fmla="*/ 824053 h 1361523"/>
              <a:gd name="connsiteX3" fmla="*/ 459602 w 762684"/>
              <a:gd name="connsiteY3" fmla="*/ 824053 h 1361523"/>
              <a:gd name="connsiteX4" fmla="*/ 459601 w 762684"/>
              <a:gd name="connsiteY4" fmla="*/ 1283263 h 1361523"/>
              <a:gd name="connsiteX5" fmla="*/ 381341 w 762684"/>
              <a:gd name="connsiteY5" fmla="*/ 1361523 h 1361523"/>
              <a:gd name="connsiteX6" fmla="*/ 381342 w 762684"/>
              <a:gd name="connsiteY6" fmla="*/ 1361522 h 1361523"/>
              <a:gd name="connsiteX7" fmla="*/ 303082 w 762684"/>
              <a:gd name="connsiteY7" fmla="*/ 1283262 h 1361523"/>
              <a:gd name="connsiteX8" fmla="*/ 303082 w 762684"/>
              <a:gd name="connsiteY8" fmla="*/ 824053 h 1361523"/>
              <a:gd name="connsiteX9" fmla="*/ 0 w 762684"/>
              <a:gd name="connsiteY9" fmla="*/ 824053 h 1361523"/>
              <a:gd name="connsiteX10" fmla="*/ 334092 w 762684"/>
              <a:gd name="connsiteY10" fmla="*/ 27510 h 1361523"/>
              <a:gd name="connsiteX11" fmla="*/ 381342 w 762684"/>
              <a:gd name="connsiteY11" fmla="*/ 269 h 1361523"/>
              <a:gd name="connsiteX0" fmla="*/ 381342 w 762684"/>
              <a:gd name="connsiteY0" fmla="*/ 414 h 1361668"/>
              <a:gd name="connsiteX1" fmla="*/ 425041 w 762684"/>
              <a:gd name="connsiteY1" fmla="*/ 27654 h 1361668"/>
              <a:gd name="connsiteX2" fmla="*/ 762684 w 762684"/>
              <a:gd name="connsiteY2" fmla="*/ 824198 h 1361668"/>
              <a:gd name="connsiteX3" fmla="*/ 459602 w 762684"/>
              <a:gd name="connsiteY3" fmla="*/ 824198 h 1361668"/>
              <a:gd name="connsiteX4" fmla="*/ 459601 w 762684"/>
              <a:gd name="connsiteY4" fmla="*/ 1283408 h 1361668"/>
              <a:gd name="connsiteX5" fmla="*/ 381341 w 762684"/>
              <a:gd name="connsiteY5" fmla="*/ 1361668 h 1361668"/>
              <a:gd name="connsiteX6" fmla="*/ 381342 w 762684"/>
              <a:gd name="connsiteY6" fmla="*/ 1361667 h 1361668"/>
              <a:gd name="connsiteX7" fmla="*/ 303082 w 762684"/>
              <a:gd name="connsiteY7" fmla="*/ 1283407 h 1361668"/>
              <a:gd name="connsiteX8" fmla="*/ 303082 w 762684"/>
              <a:gd name="connsiteY8" fmla="*/ 824198 h 1361668"/>
              <a:gd name="connsiteX9" fmla="*/ 0 w 762684"/>
              <a:gd name="connsiteY9" fmla="*/ 824198 h 1361668"/>
              <a:gd name="connsiteX10" fmla="*/ 334092 w 762684"/>
              <a:gd name="connsiteY10" fmla="*/ 27655 h 1361668"/>
              <a:gd name="connsiteX11" fmla="*/ 381342 w 762684"/>
              <a:gd name="connsiteY11" fmla="*/ 414 h 1361668"/>
              <a:gd name="connsiteX0" fmla="*/ 381342 w 762684"/>
              <a:gd name="connsiteY0" fmla="*/ 414 h 1361668"/>
              <a:gd name="connsiteX1" fmla="*/ 425041 w 762684"/>
              <a:gd name="connsiteY1" fmla="*/ 27654 h 1361668"/>
              <a:gd name="connsiteX2" fmla="*/ 762684 w 762684"/>
              <a:gd name="connsiteY2" fmla="*/ 824198 h 1361668"/>
              <a:gd name="connsiteX3" fmla="*/ 459602 w 762684"/>
              <a:gd name="connsiteY3" fmla="*/ 824198 h 1361668"/>
              <a:gd name="connsiteX4" fmla="*/ 459601 w 762684"/>
              <a:gd name="connsiteY4" fmla="*/ 1283408 h 1361668"/>
              <a:gd name="connsiteX5" fmla="*/ 381341 w 762684"/>
              <a:gd name="connsiteY5" fmla="*/ 1361668 h 1361668"/>
              <a:gd name="connsiteX6" fmla="*/ 381342 w 762684"/>
              <a:gd name="connsiteY6" fmla="*/ 1361667 h 1361668"/>
              <a:gd name="connsiteX7" fmla="*/ 303082 w 762684"/>
              <a:gd name="connsiteY7" fmla="*/ 1283407 h 1361668"/>
              <a:gd name="connsiteX8" fmla="*/ 303082 w 762684"/>
              <a:gd name="connsiteY8" fmla="*/ 824198 h 1361668"/>
              <a:gd name="connsiteX9" fmla="*/ 0 w 762684"/>
              <a:gd name="connsiteY9" fmla="*/ 824198 h 1361668"/>
              <a:gd name="connsiteX10" fmla="*/ 334092 w 762684"/>
              <a:gd name="connsiteY10" fmla="*/ 27655 h 1361668"/>
              <a:gd name="connsiteX11" fmla="*/ 381342 w 762684"/>
              <a:gd name="connsiteY11" fmla="*/ 414 h 1361668"/>
              <a:gd name="connsiteX0" fmla="*/ 381342 w 762684"/>
              <a:gd name="connsiteY0" fmla="*/ 18 h 1361272"/>
              <a:gd name="connsiteX1" fmla="*/ 425041 w 762684"/>
              <a:gd name="connsiteY1" fmla="*/ 27258 h 1361272"/>
              <a:gd name="connsiteX2" fmla="*/ 762684 w 762684"/>
              <a:gd name="connsiteY2" fmla="*/ 823802 h 1361272"/>
              <a:gd name="connsiteX3" fmla="*/ 459602 w 762684"/>
              <a:gd name="connsiteY3" fmla="*/ 823802 h 1361272"/>
              <a:gd name="connsiteX4" fmla="*/ 459601 w 762684"/>
              <a:gd name="connsiteY4" fmla="*/ 1283012 h 1361272"/>
              <a:gd name="connsiteX5" fmla="*/ 381341 w 762684"/>
              <a:gd name="connsiteY5" fmla="*/ 1361272 h 1361272"/>
              <a:gd name="connsiteX6" fmla="*/ 381342 w 762684"/>
              <a:gd name="connsiteY6" fmla="*/ 1361271 h 1361272"/>
              <a:gd name="connsiteX7" fmla="*/ 303082 w 762684"/>
              <a:gd name="connsiteY7" fmla="*/ 1283011 h 1361272"/>
              <a:gd name="connsiteX8" fmla="*/ 303082 w 762684"/>
              <a:gd name="connsiteY8" fmla="*/ 823802 h 1361272"/>
              <a:gd name="connsiteX9" fmla="*/ 0 w 762684"/>
              <a:gd name="connsiteY9" fmla="*/ 823802 h 1361272"/>
              <a:gd name="connsiteX10" fmla="*/ 334092 w 762684"/>
              <a:gd name="connsiteY10" fmla="*/ 27259 h 1361272"/>
              <a:gd name="connsiteX11" fmla="*/ 381342 w 762684"/>
              <a:gd name="connsiteY11" fmla="*/ 18 h 1361272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6750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62684" h="1361254">
                <a:moveTo>
                  <a:pt x="381342" y="0"/>
                </a:moveTo>
                <a:cubicBezTo>
                  <a:pt x="395908" y="1387"/>
                  <a:pt x="412184" y="3630"/>
                  <a:pt x="426750" y="27240"/>
                </a:cubicBezTo>
                <a:lnTo>
                  <a:pt x="762684" y="823784"/>
                </a:lnTo>
                <a:lnTo>
                  <a:pt x="459602" y="823784"/>
                </a:lnTo>
                <a:cubicBezTo>
                  <a:pt x="459602" y="976854"/>
                  <a:pt x="459601" y="1129924"/>
                  <a:pt x="459601" y="1282994"/>
                </a:cubicBezTo>
                <a:cubicBezTo>
                  <a:pt x="459601" y="1326216"/>
                  <a:pt x="424563" y="1361254"/>
                  <a:pt x="381341" y="1361254"/>
                </a:cubicBezTo>
                <a:lnTo>
                  <a:pt x="381342" y="1361253"/>
                </a:lnTo>
                <a:cubicBezTo>
                  <a:pt x="338120" y="1361253"/>
                  <a:pt x="303082" y="1326215"/>
                  <a:pt x="303082" y="1282993"/>
                </a:cubicBezTo>
                <a:lnTo>
                  <a:pt x="303082" y="823784"/>
                </a:lnTo>
                <a:lnTo>
                  <a:pt x="0" y="823784"/>
                </a:lnTo>
                <a:lnTo>
                  <a:pt x="334092" y="27241"/>
                </a:lnTo>
                <a:cubicBezTo>
                  <a:pt x="343005" y="9615"/>
                  <a:pt x="366447" y="533"/>
                  <a:pt x="381342" y="0"/>
                </a:cubicBezTo>
                <a:close/>
              </a:path>
            </a:pathLst>
          </a:custGeom>
          <a:solidFill>
            <a:schemeClr val="bg1"/>
          </a:solidFill>
          <a:ln w="9525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0279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billede stor høj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9584" y="0"/>
            <a:ext cx="13271500" cy="6858000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 </a:t>
            </a:r>
            <a:br>
              <a:rPr lang="da-DK" dirty="0"/>
            </a:br>
            <a:r>
              <a:rPr lang="da-DK" dirty="0"/>
              <a:t> </a:t>
            </a:r>
          </a:p>
        </p:txBody>
      </p:sp>
      <p:sp>
        <p:nvSpPr>
          <p:cNvPr id="2" name="Titel 2"/>
          <p:cNvSpPr>
            <a:spLocks noGrp="1"/>
          </p:cNvSpPr>
          <p:nvPr>
            <p:ph type="ctrTitle"/>
          </p:nvPr>
        </p:nvSpPr>
        <p:spPr>
          <a:xfrm>
            <a:off x="6796460" y="691816"/>
            <a:ext cx="6475040" cy="5474035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da-DK" dirty="0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1243668" y="-385164"/>
            <a:ext cx="887135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C333159E-FBB4-453B-BB73-EC3ABA0B9EC3}" type="datetime1">
              <a:rPr lang="da-DK" smtClean="0"/>
              <a:t>17-01-2022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523060" y="-385164"/>
            <a:ext cx="759928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2252127" y="-385164"/>
            <a:ext cx="415561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7208603" y="4053600"/>
            <a:ext cx="5420059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da-DK" dirty="0"/>
              <a:t>Navn på oplægsholder, KU-enhed, sted og dato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7208603" y="3007286"/>
            <a:ext cx="5420059" cy="726435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 dirty="0"/>
              <a:t>Klik for at tilføje undertitel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7208602" y="1020201"/>
            <a:ext cx="5418332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a-DK" dirty="0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29034541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billede lille høj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3271500" cy="6858000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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1243668" y="-385200"/>
            <a:ext cx="887135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72EBC29C-0917-4C4D-9E80-3B6188930562}" type="datetime1">
              <a:rPr lang="da-DK" smtClean="0"/>
              <a:t>17-01-2022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523060" y="-385200"/>
            <a:ext cx="759928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2252127" y="-385200"/>
            <a:ext cx="415561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6796460" y="2271092"/>
            <a:ext cx="6475040" cy="3895200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2448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da-DK" dirty="0"/>
          </a:p>
        </p:txBody>
      </p:sp>
      <p:sp>
        <p:nvSpPr>
          <p:cNvPr id="9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7208603" y="4053600"/>
            <a:ext cx="5420059" cy="899766"/>
          </a:xfrm>
        </p:spPr>
        <p:txBody>
          <a:bodyPr r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aseline="0"/>
            </a:lvl1pPr>
          </a:lstStyle>
          <a:p>
            <a:pPr lvl="0"/>
            <a:r>
              <a:rPr lang="da-DK" dirty="0"/>
              <a:t>Navn på oplægsholder, KU-enhed, sted og dato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7208604" y="2610942"/>
            <a:ext cx="5402345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a-DK" dirty="0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629679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egl sto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3278412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1800" dirty="0"/>
          </a:p>
        </p:txBody>
      </p:sp>
      <p:pic>
        <p:nvPicPr>
          <p:cNvPr id="7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4" r="10628" b="7654"/>
          <a:stretch/>
        </p:blipFill>
        <p:spPr>
          <a:xfrm>
            <a:off x="1887069" y="-6016"/>
            <a:ext cx="11392524" cy="6858000"/>
          </a:xfrm>
          <a:prstGeom prst="rect">
            <a:avLst/>
          </a:prstGeom>
        </p:spPr>
      </p:pic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1243668" y="-385200"/>
            <a:ext cx="887135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8880D59A-D7B0-4B9B-8B78-E4C3DDBABBD4}" type="datetime1">
              <a:rPr lang="da-DK" smtClean="0"/>
              <a:t>17-01-2022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523060" y="-385200"/>
            <a:ext cx="759928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2252127" y="-385200"/>
            <a:ext cx="415561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22" name="Titel 2"/>
          <p:cNvSpPr>
            <a:spLocks noGrp="1"/>
          </p:cNvSpPr>
          <p:nvPr>
            <p:ph type="ctrTitle" hasCustomPrompt="1"/>
          </p:nvPr>
        </p:nvSpPr>
        <p:spPr>
          <a:xfrm>
            <a:off x="0" y="691816"/>
            <a:ext cx="6487138" cy="5474035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ct val="9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da-DK" dirty="0"/>
              <a:t>master</a:t>
            </a:r>
          </a:p>
        </p:txBody>
      </p:sp>
      <p:sp>
        <p:nvSpPr>
          <p:cNvPr id="37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641112" y="3007286"/>
            <a:ext cx="5384632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 dirty="0"/>
              <a:t>Klik for at tilføje undertitel</a:t>
            </a:r>
          </a:p>
        </p:txBody>
      </p:sp>
      <p:sp>
        <p:nvSpPr>
          <p:cNvPr id="3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641111" y="4053600"/>
            <a:ext cx="5384634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da-DK" dirty="0"/>
              <a:t>Navn på oplægsholder, KU-enhed, sted og dato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639382" y="1020201"/>
            <a:ext cx="5384634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a-DK" dirty="0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4281795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egl lill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7"/>
          <p:cNvSpPr/>
          <p:nvPr userDrawn="1"/>
        </p:nvSpPr>
        <p:spPr>
          <a:xfrm>
            <a:off x="0" y="0"/>
            <a:ext cx="13278412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180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4" r="10628" b="7654"/>
          <a:stretch/>
        </p:blipFill>
        <p:spPr>
          <a:xfrm>
            <a:off x="1887069" y="-6016"/>
            <a:ext cx="11392524" cy="6858000"/>
          </a:xfrm>
          <a:prstGeom prst="rect">
            <a:avLst/>
          </a:prstGeom>
        </p:spPr>
      </p:pic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1243668" y="-385200"/>
            <a:ext cx="887135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DACD5312-4BB5-4AD3-ABB6-C66798F20444}" type="datetime1">
              <a:rPr lang="da-DK" smtClean="0"/>
              <a:t>17-01-2022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523060" y="-385200"/>
            <a:ext cx="759928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2252127" y="-385200"/>
            <a:ext cx="415561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2271092"/>
            <a:ext cx="6487138" cy="3895200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da-DK" dirty="0"/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641111" y="4053600"/>
            <a:ext cx="5384634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da-DK" dirty="0"/>
              <a:t>Navn på oplægsholder, KU-enhed, sted og dato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639382" y="2610942"/>
            <a:ext cx="5384634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a-DK" dirty="0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16906823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41111" y="620714"/>
            <a:ext cx="11987552" cy="865186"/>
          </a:xfrm>
        </p:spPr>
        <p:txBody>
          <a:bodyPr/>
          <a:lstStyle/>
          <a:p>
            <a:pPr lvl="0"/>
            <a:r>
              <a:rPr lang="da-DK" dirty="0"/>
              <a:t>Klik for at tilføje overskrift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idx="1" hasCustomPrompt="1"/>
          </p:nvPr>
        </p:nvSpPr>
        <p:spPr>
          <a:xfrm>
            <a:off x="641111" y="1635125"/>
            <a:ext cx="11987552" cy="4675188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 marL="719138" indent="0">
              <a:buNone/>
              <a:defRPr/>
            </a:lvl4pPr>
          </a:lstStyle>
          <a:p>
            <a:pPr lvl="0"/>
            <a:r>
              <a:rPr lang="da-DK" dirty="0"/>
              <a:t>Klik for at indsætte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17-01-2022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796859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el og to indholdsobjekte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41112" y="620714"/>
            <a:ext cx="11987550" cy="865186"/>
          </a:xfrm>
        </p:spPr>
        <p:txBody>
          <a:bodyPr/>
          <a:lstStyle/>
          <a:p>
            <a:pPr lvl="0"/>
            <a:r>
              <a:rPr lang="da-DK" dirty="0"/>
              <a:t>Klik for at tilføje overskrift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641112" y="1635126"/>
            <a:ext cx="5832989" cy="4675187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</a:lstStyle>
          <a:p>
            <a:pPr lvl="0"/>
            <a:r>
              <a:rPr lang="da-DK" dirty="0"/>
              <a:t>Klik for at indsætte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endParaRPr lang="da-DK" dirty="0"/>
          </a:p>
        </p:txBody>
      </p:sp>
      <p:sp>
        <p:nvSpPr>
          <p:cNvPr id="4" name="Pladsholder til indhold 3"/>
          <p:cNvSpPr>
            <a:spLocks noGrp="1"/>
          </p:cNvSpPr>
          <p:nvPr>
            <p:ph sz="half" idx="2" hasCustomPrompt="1"/>
          </p:nvPr>
        </p:nvSpPr>
        <p:spPr>
          <a:xfrm>
            <a:off x="6797401" y="1635126"/>
            <a:ext cx="5831261" cy="4675187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 marL="719138" indent="0">
              <a:buNone/>
              <a:defRPr lang="da-DK" dirty="0" smtClean="0"/>
            </a:lvl4pPr>
            <a:lvl5pPr>
              <a:defRPr lang="da-DK" dirty="0"/>
            </a:lvl5pPr>
            <a:lvl8pPr marL="719138" indent="0">
              <a:buNone/>
              <a:defRPr/>
            </a:lvl8pPr>
          </a:lstStyle>
          <a:p>
            <a:pPr lvl="0"/>
            <a:r>
              <a:rPr lang="da-DK" dirty="0"/>
              <a:t>Klik for at indsætte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FFEAA-BA47-4F55-BB2A-ABDD4DBF5CDE}" type="datetime1">
              <a:rPr lang="da-DK" smtClean="0"/>
              <a:t>17-01-2022</a:t>
            </a:fld>
            <a:endParaRPr lang="da-DK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7549679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indhold og bille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6796461" y="1635126"/>
            <a:ext cx="5832202" cy="4675187"/>
          </a:xfrm>
          <a:blipFill>
            <a:blip r:embed="rId2"/>
            <a:stretch>
              <a:fillRect/>
            </a:stretch>
          </a:blipFill>
        </p:spPr>
        <p:txBody>
          <a:bodyPr lIns="0" tIns="2304000" rIns="0" anchor="t" anchorCtr="0"/>
          <a:lstStyle>
            <a:lvl1pPr marL="0" indent="0" algn="ct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41113" y="620713"/>
            <a:ext cx="11987550" cy="865187"/>
          </a:xfrm>
        </p:spPr>
        <p:txBody>
          <a:bodyPr/>
          <a:lstStyle/>
          <a:p>
            <a:pPr lvl="0"/>
            <a:r>
              <a:rPr lang="da-DK" dirty="0"/>
              <a:t>Klik for at tilføje overskrift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641112" y="1635125"/>
            <a:ext cx="5833928" cy="4675188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  <a:lvl5pPr>
              <a:defRPr lang="da-DK" dirty="0"/>
            </a:lvl5pPr>
          </a:lstStyle>
          <a:p>
            <a:pPr lvl="0"/>
            <a:r>
              <a:rPr lang="da-DK" dirty="0"/>
              <a:t>Klik for at indsætte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2542C-E4D2-4366-8573-42718107279F}" type="datetime1">
              <a:rPr lang="da-DK" smtClean="0"/>
              <a:t>17-01-2022</a:t>
            </a:fld>
            <a:endParaRPr lang="da-DK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017783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itel 1"/>
          <p:cNvSpPr>
            <a:spLocks noGrp="1"/>
          </p:cNvSpPr>
          <p:nvPr>
            <p:ph type="title"/>
          </p:nvPr>
        </p:nvSpPr>
        <p:spPr>
          <a:xfrm>
            <a:off x="641113" y="620714"/>
            <a:ext cx="11987550" cy="8651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a-DK" dirty="0"/>
              <a:t>Klik for at redigere i master</a:t>
            </a:r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641112" y="1635125"/>
            <a:ext cx="11987551" cy="467518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a-DK" dirty="0"/>
              <a:t>Klik for at redigere i master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4</a:t>
            </a:r>
          </a:p>
          <a:p>
            <a:pPr lvl="4"/>
            <a:r>
              <a:rPr lang="da-DK" dirty="0"/>
              <a:t>5</a:t>
            </a:r>
          </a:p>
          <a:p>
            <a:pPr lvl="5"/>
            <a:r>
              <a:rPr lang="da-DK" dirty="0"/>
              <a:t>6</a:t>
            </a:r>
          </a:p>
          <a:p>
            <a:pPr lvl="6"/>
            <a:r>
              <a:rPr lang="da-DK" dirty="0"/>
              <a:t>7</a:t>
            </a:r>
          </a:p>
          <a:p>
            <a:pPr lvl="7"/>
            <a:r>
              <a:rPr lang="da-DK" dirty="0"/>
              <a:t>8</a:t>
            </a:r>
          </a:p>
          <a:p>
            <a:pPr lvl="8"/>
            <a:r>
              <a:rPr lang="da-DK" dirty="0"/>
              <a:t>9</a:t>
            </a:r>
          </a:p>
        </p:txBody>
      </p:sp>
      <p:sp>
        <p:nvSpPr>
          <p:cNvPr id="7" name="Rectangle 19"/>
          <p:cNvSpPr/>
          <p:nvPr userDrawn="1"/>
        </p:nvSpPr>
        <p:spPr>
          <a:xfrm>
            <a:off x="0" y="3"/>
            <a:ext cx="13271500" cy="332655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EEEFEE">
                  <a:alpha val="93000"/>
                </a:srgbClr>
              </a:gs>
            </a:gsLst>
            <a:lin ang="5400000" scaled="0"/>
            <a:tileRect/>
          </a:gradFill>
          <a:ln w="381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1800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4"/>
          <a:srcRect l="12043" t="11448" r="17199" b="13844"/>
          <a:stretch/>
        </p:blipFill>
        <p:spPr>
          <a:xfrm>
            <a:off x="365243" y="63578"/>
            <a:ext cx="181260" cy="211296"/>
          </a:xfrm>
          <a:prstGeom prst="rect">
            <a:avLst/>
          </a:prstGeom>
        </p:spPr>
      </p:pic>
      <p:pic>
        <p:nvPicPr>
          <p:cNvPr id="9" name="Picture 27"/>
          <p:cNvPicPr>
            <a:picLocks noChangeAspect="1"/>
          </p:cNvPicPr>
          <p:nvPr userDrawn="1"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812" y="96468"/>
            <a:ext cx="2554417" cy="159521"/>
          </a:xfrm>
          <a:prstGeom prst="rect">
            <a:avLst/>
          </a:prstGeom>
        </p:spPr>
      </p:pic>
      <p:sp>
        <p:nvSpPr>
          <p:cNvPr id="5" name="Pladsholder til sidefod 4"/>
          <p:cNvSpPr>
            <a:spLocks noGrp="1"/>
          </p:cNvSpPr>
          <p:nvPr>
            <p:ph type="ftr" sz="quarter" idx="3"/>
          </p:nvPr>
        </p:nvSpPr>
        <p:spPr>
          <a:xfrm>
            <a:off x="3523060" y="85746"/>
            <a:ext cx="7599286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4"/>
          </p:nvPr>
        </p:nvSpPr>
        <p:spPr>
          <a:xfrm>
            <a:off x="12213101" y="85746"/>
            <a:ext cx="415561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2"/>
          </p:nvPr>
        </p:nvSpPr>
        <p:spPr>
          <a:xfrm>
            <a:off x="11243668" y="85746"/>
            <a:ext cx="887135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fld id="{4276E65D-4FB3-40ED-B65A-20F69F4A226A}" type="datetime1">
              <a:rPr lang="da-DK" smtClean="0"/>
              <a:t>17-01-2022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203620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4" r:id="rId2"/>
    <p:sldLayoutId id="2147483673" r:id="rId3"/>
    <p:sldLayoutId id="2147483671" r:id="rId4"/>
    <p:sldLayoutId id="2147483659" r:id="rId5"/>
    <p:sldLayoutId id="2147483672" r:id="rId6"/>
    <p:sldLayoutId id="2147483660" r:id="rId7"/>
    <p:sldLayoutId id="2147483662" r:id="rId8"/>
    <p:sldLayoutId id="2147483684" r:id="rId9"/>
    <p:sldLayoutId id="2147483685" r:id="rId10"/>
    <p:sldLayoutId id="2147483677" r:id="rId11"/>
    <p:sldLayoutId id="2147483675" r:id="rId12"/>
    <p:sldLayoutId id="2147483676" r:id="rId13"/>
    <p:sldLayoutId id="2147483678" r:id="rId14"/>
    <p:sldLayoutId id="2147483681" r:id="rId15"/>
    <p:sldLayoutId id="2147483682" r:id="rId16"/>
    <p:sldLayoutId id="2147483683" r:id="rId17"/>
    <p:sldLayoutId id="2147483687" r:id="rId18"/>
    <p:sldLayoutId id="2147483664" r:id="rId19"/>
    <p:sldLayoutId id="2147483665" r:id="rId20"/>
    <p:sldLayoutId id="2147483689" r:id="rId21"/>
    <p:sldLayoutId id="2147483688" r:id="rId22"/>
  </p:sldLayoutIdLst>
  <p:hf hdr="0" ft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000" kern="1200" spc="6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lang="da-DK" sz="24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1pPr>
      <a:lvl2pPr marL="719138" marR="0" indent="-358775" algn="l" defTabSz="914400" rtl="0" eaLnBrk="1" fontAlgn="auto" latinLnBrk="0" hangingPunct="1">
        <a:lnSpc>
          <a:spcPct val="100000"/>
        </a:lnSpc>
        <a:spcBef>
          <a:spcPts val="5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lang="da-DK" sz="20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1073150" indent="-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baseline="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719138" indent="354013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lang="da-DK" sz="18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7pPr>
      <a:lvl8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8pPr>
      <a:lvl9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403" userDrawn="1">
          <p15:clr>
            <a:srgbClr val="F26B43"/>
          </p15:clr>
        </p15:guide>
        <p15:guide id="2" pos="7954" userDrawn="1">
          <p15:clr>
            <a:srgbClr val="F26B43"/>
          </p15:clr>
        </p15:guide>
        <p15:guide id="3" orient="horz" pos="391" userDrawn="1">
          <p15:clr>
            <a:srgbClr val="F26B43"/>
          </p15:clr>
        </p15:guide>
        <p15:guide id="4" orient="horz" pos="935" userDrawn="1">
          <p15:clr>
            <a:srgbClr val="F26B43"/>
          </p15:clr>
        </p15:guide>
        <p15:guide id="5" pos="404" userDrawn="1">
          <p15:clr>
            <a:srgbClr val="F26B43"/>
          </p15:clr>
        </p15:guide>
        <p15:guide id="6" pos="7955" userDrawn="1">
          <p15:clr>
            <a:srgbClr val="F26B43"/>
          </p15:clr>
        </p15:guide>
        <p15:guide id="7" orient="horz" pos="1026" userDrawn="1">
          <p15:clr>
            <a:srgbClr val="F26B43"/>
          </p15:clr>
        </p15:guide>
        <p15:guide id="8" orient="horz" pos="397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100598" y="88313"/>
            <a:ext cx="2318435" cy="1138378"/>
          </a:xfrm>
          <a:prstGeom prst="roundRect">
            <a:avLst/>
          </a:prstGeom>
          <a:solidFill>
            <a:schemeClr val="tx2">
              <a:lumMod val="75000"/>
              <a:alpha val="38039"/>
            </a:schemeClr>
          </a:solidFill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 smtClean="0">
                <a:solidFill>
                  <a:schemeClr val="tx1"/>
                </a:solidFill>
              </a:rPr>
              <a:t>NHANES </a:t>
            </a:r>
          </a:p>
          <a:p>
            <a:pPr algn="ctr"/>
            <a:r>
              <a:rPr lang="en-GB" b="1" dirty="0" smtClean="0">
                <a:solidFill>
                  <a:schemeClr val="tx1"/>
                </a:solidFill>
              </a:rPr>
              <a:t>1999-2018</a:t>
            </a:r>
          </a:p>
          <a:p>
            <a:pPr algn="ctr"/>
            <a:r>
              <a:rPr lang="en-GB" b="1" dirty="0" smtClean="0">
                <a:solidFill>
                  <a:schemeClr val="tx1"/>
                </a:solidFill>
              </a:rPr>
              <a:t>N=101,316</a:t>
            </a:r>
          </a:p>
        </p:txBody>
      </p:sp>
      <p:sp>
        <p:nvSpPr>
          <p:cNvPr id="3" name="Down Arrow 2"/>
          <p:cNvSpPr/>
          <p:nvPr/>
        </p:nvSpPr>
        <p:spPr>
          <a:xfrm rot="16200000">
            <a:off x="2566357" y="353967"/>
            <a:ext cx="302791" cy="597439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ounded Rectangle 3"/>
          <p:cNvSpPr/>
          <p:nvPr/>
        </p:nvSpPr>
        <p:spPr>
          <a:xfrm>
            <a:off x="3031735" y="80112"/>
            <a:ext cx="2208932" cy="1138378"/>
          </a:xfrm>
          <a:prstGeom prst="roundRect">
            <a:avLst/>
          </a:prstGeom>
          <a:solidFill>
            <a:schemeClr val="tx2">
              <a:lumMod val="75000"/>
              <a:alpha val="38039"/>
            </a:schemeClr>
          </a:solidFill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 smtClean="0">
                <a:solidFill>
                  <a:schemeClr val="tx1"/>
                </a:solidFill>
              </a:rPr>
              <a:t>Data for multiple imputation</a:t>
            </a:r>
          </a:p>
          <a:p>
            <a:pPr algn="ctr"/>
            <a:r>
              <a:rPr lang="en-GB" b="1" dirty="0" smtClean="0">
                <a:solidFill>
                  <a:schemeClr val="tx1"/>
                </a:solidFill>
              </a:rPr>
              <a:t>N=35,456</a:t>
            </a:r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100598" y="1351591"/>
            <a:ext cx="2318435" cy="2916000"/>
          </a:xfrm>
          <a:prstGeom prst="roundRect">
            <a:avLst/>
          </a:prstGeom>
          <a:solidFill>
            <a:srgbClr val="D0CECE">
              <a:alpha val="38039"/>
            </a:srgbClr>
          </a:solidFill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 smtClean="0">
                <a:solidFill>
                  <a:schemeClr val="tx1"/>
                </a:solidFill>
              </a:rPr>
              <a:t>1999-2000: 9,965</a:t>
            </a:r>
          </a:p>
          <a:p>
            <a:r>
              <a:rPr lang="en-GB" dirty="0" smtClean="0">
                <a:solidFill>
                  <a:schemeClr val="tx1"/>
                </a:solidFill>
              </a:rPr>
              <a:t>2001-2002: 11,039</a:t>
            </a:r>
          </a:p>
          <a:p>
            <a:r>
              <a:rPr lang="en-GB" dirty="0" smtClean="0">
                <a:solidFill>
                  <a:schemeClr val="tx1"/>
                </a:solidFill>
              </a:rPr>
              <a:t>2003-2004: 10,122</a:t>
            </a:r>
          </a:p>
          <a:p>
            <a:r>
              <a:rPr lang="en-GB" dirty="0" smtClean="0">
                <a:solidFill>
                  <a:schemeClr val="tx1"/>
                </a:solidFill>
              </a:rPr>
              <a:t>2005-2006: 10,348</a:t>
            </a:r>
            <a:endParaRPr lang="en-GB" dirty="0">
              <a:solidFill>
                <a:schemeClr val="tx1"/>
              </a:solidFill>
            </a:endParaRPr>
          </a:p>
          <a:p>
            <a:r>
              <a:rPr lang="en-GB" dirty="0" smtClean="0">
                <a:solidFill>
                  <a:schemeClr val="tx1"/>
                </a:solidFill>
              </a:rPr>
              <a:t>2007-2008: 10,149</a:t>
            </a:r>
            <a:endParaRPr lang="en-GB" dirty="0">
              <a:solidFill>
                <a:schemeClr val="tx1"/>
              </a:solidFill>
            </a:endParaRPr>
          </a:p>
          <a:p>
            <a:r>
              <a:rPr lang="en-GB" dirty="0" smtClean="0">
                <a:solidFill>
                  <a:schemeClr val="tx1"/>
                </a:solidFill>
              </a:rPr>
              <a:t>2009-2010: 10,537</a:t>
            </a:r>
            <a:endParaRPr lang="en-GB" dirty="0">
              <a:solidFill>
                <a:schemeClr val="tx1"/>
              </a:solidFill>
            </a:endParaRPr>
          </a:p>
          <a:p>
            <a:r>
              <a:rPr lang="en-GB" dirty="0" smtClean="0">
                <a:solidFill>
                  <a:schemeClr val="tx1"/>
                </a:solidFill>
              </a:rPr>
              <a:t>2011-2012: 9,756</a:t>
            </a:r>
            <a:endParaRPr lang="en-GB" dirty="0">
              <a:solidFill>
                <a:schemeClr val="tx1"/>
              </a:solidFill>
            </a:endParaRPr>
          </a:p>
          <a:p>
            <a:r>
              <a:rPr lang="en-GB" dirty="0" smtClean="0">
                <a:solidFill>
                  <a:schemeClr val="tx1"/>
                </a:solidFill>
              </a:rPr>
              <a:t>2013-2014: 10,175</a:t>
            </a:r>
            <a:endParaRPr lang="en-GB" dirty="0">
              <a:solidFill>
                <a:schemeClr val="tx1"/>
              </a:solidFill>
            </a:endParaRPr>
          </a:p>
          <a:p>
            <a:r>
              <a:rPr lang="en-GB" dirty="0" smtClean="0">
                <a:solidFill>
                  <a:schemeClr val="tx1"/>
                </a:solidFill>
              </a:rPr>
              <a:t>2015-2016: 9,971</a:t>
            </a:r>
            <a:endParaRPr lang="en-GB" dirty="0">
              <a:solidFill>
                <a:schemeClr val="tx1"/>
              </a:solidFill>
            </a:endParaRPr>
          </a:p>
          <a:p>
            <a:r>
              <a:rPr lang="en-GB" dirty="0" smtClean="0">
                <a:solidFill>
                  <a:schemeClr val="tx1"/>
                </a:solidFill>
              </a:rPr>
              <a:t>2017-2018: 9,254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3031735" y="1351591"/>
            <a:ext cx="2208931" cy="2916000"/>
          </a:xfrm>
          <a:prstGeom prst="roundRect">
            <a:avLst/>
          </a:prstGeom>
          <a:solidFill>
            <a:srgbClr val="D0CECE">
              <a:alpha val="38039"/>
            </a:srgbClr>
          </a:solidFill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 smtClean="0">
                <a:solidFill>
                  <a:schemeClr val="tx1"/>
                </a:solidFill>
              </a:rPr>
              <a:t>1999-2000: 3,915</a:t>
            </a:r>
          </a:p>
          <a:p>
            <a:r>
              <a:rPr lang="en-GB" dirty="0" smtClean="0">
                <a:solidFill>
                  <a:schemeClr val="tx1"/>
                </a:solidFill>
              </a:rPr>
              <a:t>2001-2002: 4,464</a:t>
            </a:r>
          </a:p>
          <a:p>
            <a:r>
              <a:rPr lang="en-GB" dirty="0" smtClean="0">
                <a:solidFill>
                  <a:schemeClr val="tx1"/>
                </a:solidFill>
              </a:rPr>
              <a:t>2003-2004: 4,034</a:t>
            </a:r>
          </a:p>
          <a:p>
            <a:r>
              <a:rPr lang="en-GB" dirty="0" smtClean="0">
                <a:solidFill>
                  <a:schemeClr val="tx1"/>
                </a:solidFill>
              </a:rPr>
              <a:t>2005-2006: 3,352</a:t>
            </a:r>
            <a:endParaRPr lang="en-GB" dirty="0">
              <a:solidFill>
                <a:schemeClr val="tx1"/>
              </a:solidFill>
            </a:endParaRPr>
          </a:p>
          <a:p>
            <a:r>
              <a:rPr lang="en-GB" dirty="0" smtClean="0">
                <a:solidFill>
                  <a:schemeClr val="tx1"/>
                </a:solidFill>
              </a:rPr>
              <a:t>2007-2008: 3,315</a:t>
            </a:r>
            <a:endParaRPr lang="en-GB" dirty="0">
              <a:solidFill>
                <a:schemeClr val="tx1"/>
              </a:solidFill>
            </a:endParaRPr>
          </a:p>
          <a:p>
            <a:r>
              <a:rPr lang="en-GB" dirty="0" smtClean="0">
                <a:solidFill>
                  <a:schemeClr val="tx1"/>
                </a:solidFill>
              </a:rPr>
              <a:t>2009-2010: 3,581</a:t>
            </a:r>
            <a:endParaRPr lang="en-GB" dirty="0">
              <a:solidFill>
                <a:schemeClr val="tx1"/>
              </a:solidFill>
            </a:endParaRPr>
          </a:p>
          <a:p>
            <a:r>
              <a:rPr lang="en-GB" dirty="0" smtClean="0">
                <a:solidFill>
                  <a:schemeClr val="tx1"/>
                </a:solidFill>
              </a:rPr>
              <a:t>2011-2012: 3,239</a:t>
            </a:r>
            <a:endParaRPr lang="en-GB" dirty="0">
              <a:solidFill>
                <a:schemeClr val="tx1"/>
              </a:solidFill>
            </a:endParaRPr>
          </a:p>
          <a:p>
            <a:r>
              <a:rPr lang="en-GB" dirty="0" smtClean="0">
                <a:solidFill>
                  <a:schemeClr val="tx1"/>
                </a:solidFill>
              </a:rPr>
              <a:t>2013-2014: 3,329</a:t>
            </a:r>
            <a:endParaRPr lang="en-GB" dirty="0">
              <a:solidFill>
                <a:schemeClr val="tx1"/>
              </a:solidFill>
            </a:endParaRPr>
          </a:p>
          <a:p>
            <a:r>
              <a:rPr lang="en-GB" dirty="0" smtClean="0">
                <a:solidFill>
                  <a:schemeClr val="tx1"/>
                </a:solidFill>
              </a:rPr>
              <a:t>2015-2016: 3,191</a:t>
            </a:r>
            <a:endParaRPr lang="en-GB" dirty="0">
              <a:solidFill>
                <a:schemeClr val="tx1"/>
              </a:solidFill>
            </a:endParaRPr>
          </a:p>
          <a:p>
            <a:r>
              <a:rPr lang="en-GB" dirty="0" smtClean="0">
                <a:solidFill>
                  <a:schemeClr val="tx1"/>
                </a:solidFill>
              </a:rPr>
              <a:t>2017-2018: 3,036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1888807" y="4179818"/>
            <a:ext cx="1756655" cy="136910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No survey weight:</a:t>
            </a:r>
          </a:p>
          <a:p>
            <a:pPr algn="ctr"/>
            <a:r>
              <a:rPr lang="en-GB" dirty="0" smtClean="0">
                <a:solidFill>
                  <a:schemeClr val="tx1"/>
                </a:solidFill>
              </a:rPr>
              <a:t>n=65,860 excluded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5843756" y="88313"/>
            <a:ext cx="2460946" cy="4179278"/>
          </a:xfrm>
          <a:prstGeom prst="roundRect">
            <a:avLst>
              <a:gd name="adj" fmla="val 8319"/>
            </a:avLst>
          </a:prstGeom>
          <a:solidFill>
            <a:schemeClr val="accent4">
              <a:lumMod val="40000"/>
              <a:lumOff val="60000"/>
            </a:schemeClr>
          </a:solidFill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b="1" dirty="0" smtClean="0">
                <a:solidFill>
                  <a:schemeClr val="tx1"/>
                </a:solidFill>
              </a:rPr>
              <a:t>Multiple imputation per survey</a:t>
            </a:r>
          </a:p>
          <a:p>
            <a:pPr algn="ctr"/>
            <a:r>
              <a:rPr lang="en-GB" b="1" dirty="0" smtClean="0">
                <a:solidFill>
                  <a:schemeClr val="tx1"/>
                </a:solidFill>
              </a:rPr>
              <a:t> k=15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6022070" y="3731882"/>
            <a:ext cx="2109180" cy="420228"/>
          </a:xfrm>
          <a:prstGeom prst="roundRect">
            <a:avLst/>
          </a:prstGeom>
          <a:solidFill>
            <a:schemeClr val="tx2">
              <a:lumMod val="75000"/>
              <a:alpha val="38039"/>
            </a:schemeClr>
          </a:solidFill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tx1"/>
                </a:solidFill>
              </a:rPr>
              <a:t>Imputed copy </a:t>
            </a:r>
            <a:r>
              <a:rPr lang="en-GB" b="1" dirty="0" smtClean="0">
                <a:solidFill>
                  <a:schemeClr val="tx1"/>
                </a:solidFill>
              </a:rPr>
              <a:t>15</a:t>
            </a:r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6022070" y="3161413"/>
            <a:ext cx="2109180" cy="420228"/>
          </a:xfrm>
          <a:prstGeom prst="roundRect">
            <a:avLst/>
          </a:prstGeom>
          <a:solidFill>
            <a:schemeClr val="tx2">
              <a:lumMod val="75000"/>
              <a:alpha val="38039"/>
            </a:schemeClr>
          </a:solidFill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tx1"/>
                </a:solidFill>
              </a:rPr>
              <a:t>Imputed copy </a:t>
            </a:r>
            <a:r>
              <a:rPr lang="en-DK" b="1" dirty="0" smtClean="0">
                <a:solidFill>
                  <a:schemeClr val="tx1"/>
                </a:solidFill>
              </a:rPr>
              <a:t>…</a:t>
            </a:r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6022070" y="2594484"/>
            <a:ext cx="2109180" cy="420228"/>
          </a:xfrm>
          <a:prstGeom prst="roundRect">
            <a:avLst/>
          </a:prstGeom>
          <a:solidFill>
            <a:schemeClr val="tx2">
              <a:lumMod val="75000"/>
              <a:alpha val="38039"/>
            </a:schemeClr>
          </a:solidFill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tx1"/>
                </a:solidFill>
              </a:rPr>
              <a:t>Imputed copy </a:t>
            </a:r>
            <a:r>
              <a:rPr lang="en-DK" b="1" dirty="0" smtClean="0">
                <a:solidFill>
                  <a:schemeClr val="tx1"/>
                </a:solidFill>
              </a:rPr>
              <a:t>…</a:t>
            </a:r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6022070" y="2027555"/>
            <a:ext cx="2109180" cy="420228"/>
          </a:xfrm>
          <a:prstGeom prst="roundRect">
            <a:avLst/>
          </a:prstGeom>
          <a:solidFill>
            <a:schemeClr val="tx2">
              <a:lumMod val="75000"/>
              <a:alpha val="38039"/>
            </a:schemeClr>
          </a:solidFill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tx1"/>
                </a:solidFill>
              </a:rPr>
              <a:t>Imputed copy 2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6022070" y="1458856"/>
            <a:ext cx="2109180" cy="421998"/>
          </a:xfrm>
          <a:prstGeom prst="roundRect">
            <a:avLst/>
          </a:prstGeom>
          <a:solidFill>
            <a:schemeClr val="tx2">
              <a:lumMod val="75000"/>
              <a:alpha val="38039"/>
            </a:schemeClr>
          </a:solidFill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tx1"/>
                </a:solidFill>
              </a:rPr>
              <a:t>Imputed copy 1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8899500" y="88312"/>
            <a:ext cx="2356849" cy="2389693"/>
          </a:xfrm>
          <a:prstGeom prst="roundRect">
            <a:avLst>
              <a:gd name="adj" fmla="val 10419"/>
            </a:avLst>
          </a:prstGeom>
          <a:solidFill>
            <a:schemeClr val="tx2">
              <a:lumMod val="75000"/>
              <a:alpha val="38039"/>
            </a:schemeClr>
          </a:solidFill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 smtClean="0">
                <a:solidFill>
                  <a:schemeClr val="tx1"/>
                </a:solidFill>
              </a:rPr>
              <a:t>Calculating</a:t>
            </a:r>
          </a:p>
          <a:p>
            <a:pPr algn="ctr"/>
            <a:r>
              <a:rPr lang="en-GB" b="1" dirty="0" smtClean="0">
                <a:solidFill>
                  <a:schemeClr val="tx1"/>
                </a:solidFill>
              </a:rPr>
              <a:t>NHANES average predicted </a:t>
            </a:r>
            <a:br>
              <a:rPr lang="en-GB" b="1" dirty="0" smtClean="0">
                <a:solidFill>
                  <a:schemeClr val="tx1"/>
                </a:solidFill>
              </a:rPr>
            </a:br>
            <a:r>
              <a:rPr lang="en-GB" b="1" dirty="0" smtClean="0">
                <a:solidFill>
                  <a:schemeClr val="tx1"/>
                </a:solidFill>
              </a:rPr>
              <a:t>probability estimates</a:t>
            </a:r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8899500" y="3089117"/>
            <a:ext cx="2356848" cy="1178474"/>
          </a:xfrm>
          <a:prstGeom prst="roundRect">
            <a:avLst/>
          </a:prstGeom>
          <a:solidFill>
            <a:schemeClr val="tx2">
              <a:lumMod val="75000"/>
              <a:alpha val="38039"/>
            </a:schemeClr>
          </a:solidFill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tx1"/>
                </a:solidFill>
              </a:rPr>
              <a:t>Result </a:t>
            </a:r>
            <a:r>
              <a:rPr lang="en-GB" b="1" dirty="0" smtClean="0">
                <a:solidFill>
                  <a:schemeClr val="tx1"/>
                </a:solidFill>
              </a:rPr>
              <a:t>pooling,</a:t>
            </a:r>
            <a:r>
              <a:rPr lang="en-GB" b="1" dirty="0">
                <a:solidFill>
                  <a:schemeClr val="tx1"/>
                </a:solidFill>
              </a:rPr>
              <a:t/>
            </a:r>
            <a:br>
              <a:rPr lang="en-GB" b="1" dirty="0">
                <a:solidFill>
                  <a:schemeClr val="tx1"/>
                </a:solidFill>
              </a:rPr>
            </a:br>
            <a:r>
              <a:rPr lang="en-GB" b="1" dirty="0">
                <a:solidFill>
                  <a:schemeClr val="tx1"/>
                </a:solidFill>
              </a:rPr>
              <a:t>Rubin’s Rules</a:t>
            </a:r>
          </a:p>
          <a:p>
            <a:pPr algn="ctr"/>
            <a:r>
              <a:rPr lang="en-GB" b="1" dirty="0" smtClean="0">
                <a:solidFill>
                  <a:schemeClr val="tx1"/>
                </a:solidFill>
              </a:rPr>
              <a:t>N=24,022</a:t>
            </a:r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21" name="Down Arrow 20"/>
          <p:cNvSpPr/>
          <p:nvPr/>
        </p:nvSpPr>
        <p:spPr>
          <a:xfrm rot="16200000">
            <a:off x="5396282" y="350581"/>
            <a:ext cx="302791" cy="597439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Down Arrow 26"/>
          <p:cNvSpPr/>
          <p:nvPr/>
        </p:nvSpPr>
        <p:spPr>
          <a:xfrm rot="16200000">
            <a:off x="8457676" y="358782"/>
            <a:ext cx="302791" cy="597439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Down Arrow 27"/>
          <p:cNvSpPr/>
          <p:nvPr/>
        </p:nvSpPr>
        <p:spPr>
          <a:xfrm>
            <a:off x="9926528" y="2484842"/>
            <a:ext cx="302791" cy="597439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Rounded Rectangle 28"/>
          <p:cNvSpPr/>
          <p:nvPr/>
        </p:nvSpPr>
        <p:spPr>
          <a:xfrm>
            <a:off x="11083963" y="2027555"/>
            <a:ext cx="1759143" cy="136910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&lt;18 </a:t>
            </a:r>
            <a:r>
              <a:rPr lang="en-GB" dirty="0" err="1" smtClean="0">
                <a:solidFill>
                  <a:schemeClr val="tx1"/>
                </a:solidFill>
              </a:rPr>
              <a:t>yrs</a:t>
            </a:r>
            <a:r>
              <a:rPr lang="en-GB" dirty="0" smtClean="0">
                <a:solidFill>
                  <a:schemeClr val="tx1"/>
                </a:solidFill>
              </a:rPr>
              <a:t>,</a:t>
            </a:r>
          </a:p>
          <a:p>
            <a:pPr algn="ctr"/>
            <a:r>
              <a:rPr lang="en-GB" dirty="0" smtClean="0">
                <a:solidFill>
                  <a:schemeClr val="tx1"/>
                </a:solidFill>
              </a:rPr>
              <a:t>prior T2D:</a:t>
            </a:r>
          </a:p>
          <a:p>
            <a:pPr algn="ctr"/>
            <a:r>
              <a:rPr lang="en-GB" dirty="0" smtClean="0">
                <a:solidFill>
                  <a:schemeClr val="tx1"/>
                </a:solidFill>
              </a:rPr>
              <a:t>n=11,434</a:t>
            </a:r>
          </a:p>
          <a:p>
            <a:pPr algn="ctr"/>
            <a:r>
              <a:rPr lang="en-GB" dirty="0" smtClean="0">
                <a:solidFill>
                  <a:schemeClr val="tx1"/>
                </a:solidFill>
              </a:rPr>
              <a:t>excluded</a:t>
            </a:r>
          </a:p>
        </p:txBody>
      </p:sp>
    </p:spTree>
    <p:extLst>
      <p:ext uri="{BB962C8B-B14F-4D97-AF65-F5344CB8AC3E}">
        <p14:creationId xmlns:p14="http://schemas.microsoft.com/office/powerpoint/2010/main" val="13899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rugerdefineret design">
  <a:themeElements>
    <a:clrScheme name="KU 2016">
      <a:dk1>
        <a:sysClr val="windowText" lastClr="000000"/>
      </a:dk1>
      <a:lt1>
        <a:sysClr val="window" lastClr="FFFFFF"/>
      </a:lt1>
      <a:dk2>
        <a:srgbClr val="6E6E6E"/>
      </a:dk2>
      <a:lt2>
        <a:srgbClr val="E7E6E6"/>
      </a:lt2>
      <a:accent1>
        <a:srgbClr val="A31D20"/>
      </a:accent1>
      <a:accent2>
        <a:srgbClr val="7B7B7B"/>
      </a:accent2>
      <a:accent3>
        <a:srgbClr val="D49F3A"/>
      </a:accent3>
      <a:accent4>
        <a:srgbClr val="42759B"/>
      </a:accent4>
      <a:accent5>
        <a:srgbClr val="79ADB1"/>
      </a:accent5>
      <a:accent6>
        <a:srgbClr val="779921"/>
      </a:accent6>
      <a:hlink>
        <a:srgbClr val="A31D20"/>
      </a:hlink>
      <a:folHlink>
        <a:srgbClr val="000000"/>
      </a:folHlink>
    </a:clrScheme>
    <a:fontScheme name="KU2016">
      <a:majorFont>
        <a:latin typeface="Microsoft New Tai Lue"/>
        <a:ea typeface=""/>
        <a:cs typeface=""/>
      </a:majorFont>
      <a:minorFont>
        <a:latin typeface="Microsoft New Tai Lue"/>
        <a:ea typeface=""/>
        <a:cs typeface="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ank.potx" id="{BBC4C104-08D1-48E4-B555-304674CA3A70}" vid="{B06BF32A-D246-4A7E-93D3-EE23D73D280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-tema">
  <a:themeElements>
    <a:clrScheme name="Kont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ont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0</TotalTime>
  <Words>119</Words>
  <Application>Microsoft Office PowerPoint</Application>
  <PresentationFormat>Custom</PresentationFormat>
  <Paragraphs>43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Arial</vt:lpstr>
      <vt:lpstr>Calibri</vt:lpstr>
      <vt:lpstr>Microsoft New Tai Lue</vt:lpstr>
      <vt:lpstr>Times New Roman</vt:lpstr>
      <vt:lpstr>Wingdings</vt:lpstr>
      <vt:lpstr>Brugerdefineret design</vt:lpstr>
      <vt:lpstr>PowerPoint Presentation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2021-05-19T07:51:05Z</dcterms:created>
  <dcterms:modified xsi:type="dcterms:W3CDTF">2022-01-17T12:26:31Z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 by:">
    <vt:lpwstr>www.skabelon.dk</vt:lpwstr>
  </property>
  <property fmtid="{D5CDD505-2E9C-101B-9397-08002B2CF9AE}" pid="3" name="SD_DocumentLanguage">
    <vt:lpwstr>da-DK</vt:lpwstr>
  </property>
</Properties>
</file>